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4"/>
  </p:sldMasterIdLst>
  <p:notesMasterIdLst>
    <p:notesMasterId r:id="rId30"/>
  </p:notesMasterIdLst>
  <p:handoutMasterIdLst>
    <p:handoutMasterId r:id="rId31"/>
  </p:handoutMasterIdLst>
  <p:sldIdLst>
    <p:sldId id="378" r:id="rId5"/>
    <p:sldId id="445" r:id="rId6"/>
    <p:sldId id="396" r:id="rId7"/>
    <p:sldId id="405" r:id="rId8"/>
    <p:sldId id="401" r:id="rId9"/>
    <p:sldId id="478" r:id="rId10"/>
    <p:sldId id="469" r:id="rId11"/>
    <p:sldId id="457" r:id="rId12"/>
    <p:sldId id="458" r:id="rId13"/>
    <p:sldId id="459" r:id="rId14"/>
    <p:sldId id="454" r:id="rId15"/>
    <p:sldId id="436" r:id="rId16"/>
    <p:sldId id="486" r:id="rId17"/>
    <p:sldId id="494" r:id="rId18"/>
    <p:sldId id="510" r:id="rId19"/>
    <p:sldId id="471" r:id="rId20"/>
    <p:sldId id="487" r:id="rId21"/>
    <p:sldId id="479" r:id="rId22"/>
    <p:sldId id="467" r:id="rId23"/>
    <p:sldId id="461" r:id="rId24"/>
    <p:sldId id="424" r:id="rId25"/>
    <p:sldId id="489" r:id="rId26"/>
    <p:sldId id="490" r:id="rId27"/>
    <p:sldId id="491" r:id="rId28"/>
    <p:sldId id="470" r:id="rId29"/>
  </p:sldIdLst>
  <p:sldSz cx="12192000" cy="6858000"/>
  <p:notesSz cx="6858000" cy="9144000"/>
  <p:defaultTex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lance" id="{705054ED-DB56-FA4C-BB16-D35BDEFFF4C1}">
          <p14:sldIdLst>
            <p14:sldId id="378"/>
            <p14:sldId id="445"/>
            <p14:sldId id="396"/>
            <p14:sldId id="405"/>
            <p14:sldId id="401"/>
            <p14:sldId id="478"/>
            <p14:sldId id="469"/>
            <p14:sldId id="457"/>
            <p14:sldId id="458"/>
            <p14:sldId id="459"/>
            <p14:sldId id="454"/>
            <p14:sldId id="436"/>
            <p14:sldId id="486"/>
            <p14:sldId id="494"/>
            <p14:sldId id="510"/>
            <p14:sldId id="471"/>
            <p14:sldId id="487"/>
            <p14:sldId id="479"/>
            <p14:sldId id="467"/>
            <p14:sldId id="461"/>
            <p14:sldId id="424"/>
            <p14:sldId id="489"/>
            <p14:sldId id="490"/>
            <p14:sldId id="491"/>
            <p14:sldId id="47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9DBB1D"/>
    <a:srgbClr val="DF6752"/>
    <a:srgbClr val="5E96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D4DEE9-8469-4BCA-B53C-69DA4760112A}" v="1" dt="2025-08-19T08:18:21.776"/>
  </p1510:revLst>
</p1510:revInfo>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994" autoAdjust="0"/>
    <p:restoredTop sz="93651" autoAdjust="0"/>
  </p:normalViewPr>
  <p:slideViewPr>
    <p:cSldViewPr snapToGrid="0" snapToObjects="1">
      <p:cViewPr>
        <p:scale>
          <a:sx n="125" d="100"/>
          <a:sy n="125" d="100"/>
        </p:scale>
        <p:origin x="432" y="138"/>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96" d="100"/>
          <a:sy n="96" d="100"/>
        </p:scale>
        <p:origin x="364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Siemienski Andersen" userId="3e5b9027-db81-4bdb-8ff3-173865797b46" providerId="ADAL" clId="{591C80F8-B58C-4C77-AF2C-703A7F62240C}"/>
    <pc:docChg chg="custSel modSld">
      <pc:chgData name="Martin Siemienski Andersen" userId="3e5b9027-db81-4bdb-8ff3-173865797b46" providerId="ADAL" clId="{591C80F8-B58C-4C77-AF2C-703A7F62240C}" dt="2023-08-31T10:22:14.181" v="34" actId="20577"/>
      <pc:docMkLst>
        <pc:docMk/>
      </pc:docMkLst>
      <pc:sldChg chg="modSp mod">
        <pc:chgData name="Martin Siemienski Andersen" userId="3e5b9027-db81-4bdb-8ff3-173865797b46" providerId="ADAL" clId="{591C80F8-B58C-4C77-AF2C-703A7F62240C}" dt="2023-08-31T10:09:02.922" v="17" actId="20577"/>
        <pc:sldMkLst>
          <pc:docMk/>
          <pc:sldMk cId="1197650890" sldId="396"/>
        </pc:sldMkLst>
      </pc:sldChg>
      <pc:sldChg chg="delSp modSp mod">
        <pc:chgData name="Martin Siemienski Andersen" userId="3e5b9027-db81-4bdb-8ff3-173865797b46" providerId="ADAL" clId="{591C80F8-B58C-4C77-AF2C-703A7F62240C}" dt="2023-08-31T10:18:04.302" v="21"/>
        <pc:sldMkLst>
          <pc:docMk/>
          <pc:sldMk cId="4260047033" sldId="402"/>
        </pc:sldMkLst>
      </pc:sldChg>
      <pc:sldChg chg="modSp mod">
        <pc:chgData name="Martin Siemienski Andersen" userId="3e5b9027-db81-4bdb-8ff3-173865797b46" providerId="ADAL" clId="{591C80F8-B58C-4C77-AF2C-703A7F62240C}" dt="2023-08-31T10:16:24.641" v="18" actId="33524"/>
        <pc:sldMkLst>
          <pc:docMk/>
          <pc:sldMk cId="776101091" sldId="404"/>
        </pc:sldMkLst>
      </pc:sldChg>
      <pc:sldChg chg="addSp modSp mod">
        <pc:chgData name="Martin Siemienski Andersen" userId="3e5b9027-db81-4bdb-8ff3-173865797b46" providerId="ADAL" clId="{591C80F8-B58C-4C77-AF2C-703A7F62240C}" dt="2023-08-31T10:22:14.181" v="34" actId="20577"/>
        <pc:sldMkLst>
          <pc:docMk/>
          <pc:sldMk cId="903312264" sldId="408"/>
        </pc:sldMkLst>
      </pc:sldChg>
      <pc:sldChg chg="modSp mod">
        <pc:chgData name="Martin Siemienski Andersen" userId="3e5b9027-db81-4bdb-8ff3-173865797b46" providerId="ADAL" clId="{591C80F8-B58C-4C77-AF2C-703A7F62240C}" dt="2023-08-31T10:08:01.569" v="3" actId="20577"/>
        <pc:sldMkLst>
          <pc:docMk/>
          <pc:sldMk cId="225939612" sldId="433"/>
        </pc:sldMkLst>
      </pc:sldChg>
      <pc:sldChg chg="modSp mod">
        <pc:chgData name="Martin Siemienski Andersen" userId="3e5b9027-db81-4bdb-8ff3-173865797b46" providerId="ADAL" clId="{591C80F8-B58C-4C77-AF2C-703A7F62240C}" dt="2023-08-31T10:21:44.329" v="30" actId="6549"/>
        <pc:sldMkLst>
          <pc:docMk/>
          <pc:sldMk cId="1696365419" sldId="437"/>
        </pc:sldMkLst>
      </pc:sldChg>
    </pc:docChg>
  </pc:docChgLst>
  <pc:docChgLst>
    <pc:chgData name="Martin Siemienski Andersen" userId="3e5b9027-db81-4bdb-8ff3-173865797b46" providerId="ADAL" clId="{017BA8D7-4B5B-1A49-908E-99BDBE98B026}"/>
    <pc:docChg chg="undo custSel addSld modSld sldOrd modSection">
      <pc:chgData name="Martin Siemienski Andersen" userId="3e5b9027-db81-4bdb-8ff3-173865797b46" providerId="ADAL" clId="{017BA8D7-4B5B-1A49-908E-99BDBE98B026}" dt="2023-09-05T08:10:28.249" v="163" actId="113"/>
      <pc:docMkLst>
        <pc:docMk/>
      </pc:docMkLst>
      <pc:sldChg chg="modSp mod">
        <pc:chgData name="Martin Siemienski Andersen" userId="3e5b9027-db81-4bdb-8ff3-173865797b46" providerId="ADAL" clId="{017BA8D7-4B5B-1A49-908E-99BDBE98B026}" dt="2023-09-05T07:16:30.452" v="86" actId="1076"/>
        <pc:sldMkLst>
          <pc:docMk/>
          <pc:sldMk cId="1507678825" sldId="397"/>
        </pc:sldMkLst>
      </pc:sldChg>
      <pc:sldChg chg="modSp mod">
        <pc:chgData name="Martin Siemienski Andersen" userId="3e5b9027-db81-4bdb-8ff3-173865797b46" providerId="ADAL" clId="{017BA8D7-4B5B-1A49-908E-99BDBE98B026}" dt="2023-09-05T07:15:26.633" v="26" actId="20577"/>
        <pc:sldMkLst>
          <pc:docMk/>
          <pc:sldMk cId="225939612" sldId="433"/>
        </pc:sldMkLst>
      </pc:sldChg>
      <pc:sldChg chg="addSp delSp modSp new mod modClrScheme chgLayout">
        <pc:chgData name="Martin Siemienski Andersen" userId="3e5b9027-db81-4bdb-8ff3-173865797b46" providerId="ADAL" clId="{017BA8D7-4B5B-1A49-908E-99BDBE98B026}" dt="2023-09-05T07:30:48.091" v="147" actId="1076"/>
        <pc:sldMkLst>
          <pc:docMk/>
          <pc:sldMk cId="1816191935" sldId="445"/>
        </pc:sldMkLst>
      </pc:sldChg>
      <pc:sldChg chg="addSp delSp modSp add mod ord">
        <pc:chgData name="Martin Siemienski Andersen" userId="3e5b9027-db81-4bdb-8ff3-173865797b46" providerId="ADAL" clId="{017BA8D7-4B5B-1A49-908E-99BDBE98B026}" dt="2023-09-05T07:31:40.981" v="157" actId="20578"/>
        <pc:sldMkLst>
          <pc:docMk/>
          <pc:sldMk cId="2568356659" sldId="446"/>
        </pc:sldMkLst>
      </pc:sldChg>
      <pc:sldChg chg="modSp new mod">
        <pc:chgData name="Martin Siemienski Andersen" userId="3e5b9027-db81-4bdb-8ff3-173865797b46" providerId="ADAL" clId="{017BA8D7-4B5B-1A49-908E-99BDBE98B026}" dt="2023-09-05T08:10:28.249" v="163" actId="113"/>
        <pc:sldMkLst>
          <pc:docMk/>
          <pc:sldMk cId="863840101" sldId="447"/>
        </pc:sldMkLst>
      </pc:sldChg>
    </pc:docChg>
  </pc:docChgLst>
  <pc:docChgLst>
    <pc:chgData name="Martin Siemienski Andersen" userId="3e5b9027-db81-4bdb-8ff3-173865797b46" providerId="ADAL" clId="{FE69A1FC-2DF2-4D19-83F8-03CE34576D79}"/>
    <pc:docChg chg="modSld sldOrd">
      <pc:chgData name="Martin Siemienski Andersen" userId="3e5b9027-db81-4bdb-8ff3-173865797b46" providerId="ADAL" clId="{FE69A1FC-2DF2-4D19-83F8-03CE34576D79}" dt="2024-07-01T07:14:53.352" v="6"/>
      <pc:docMkLst>
        <pc:docMk/>
      </pc:docMkLst>
      <pc:sldChg chg="mod ord modShow">
        <pc:chgData name="Martin Siemienski Andersen" userId="3e5b9027-db81-4bdb-8ff3-173865797b46" providerId="ADAL" clId="{FE69A1FC-2DF2-4D19-83F8-03CE34576D79}" dt="2024-07-01T07:14:53.352" v="6"/>
        <pc:sldMkLst>
          <pc:docMk/>
          <pc:sldMk cId="66549826" sldId="427"/>
        </pc:sldMkLst>
      </pc:sldChg>
      <pc:sldChg chg="ord">
        <pc:chgData name="Martin Siemienski Andersen" userId="3e5b9027-db81-4bdb-8ff3-173865797b46" providerId="ADAL" clId="{FE69A1FC-2DF2-4D19-83F8-03CE34576D79}" dt="2024-07-01T07:13:39.065" v="1"/>
        <pc:sldMkLst>
          <pc:docMk/>
          <pc:sldMk cId="922681585" sldId="435"/>
        </pc:sldMkLst>
      </pc:sldChg>
      <pc:sldChg chg="mod modShow">
        <pc:chgData name="Martin Siemienski Andersen" userId="3e5b9027-db81-4bdb-8ff3-173865797b46" providerId="ADAL" clId="{FE69A1FC-2DF2-4D19-83F8-03CE34576D79}" dt="2024-07-01T07:14:30.567" v="3" actId="729"/>
        <pc:sldMkLst>
          <pc:docMk/>
          <pc:sldMk cId="871968378" sldId="475"/>
        </pc:sldMkLst>
      </pc:sldChg>
    </pc:docChg>
  </pc:docChgLst>
  <pc:docChgLst>
    <pc:chgData name="Martin Siemienski Andersen" userId="3e5b9027-db81-4bdb-8ff3-173865797b46" providerId="ADAL" clId="{C1D97F28-8725-4D52-A784-C8B945B3E6CC}"/>
    <pc:docChg chg="undo redo custSel addSld modSld sldOrd modSection">
      <pc:chgData name="Martin Siemienski Andersen" userId="3e5b9027-db81-4bdb-8ff3-173865797b46" providerId="ADAL" clId="{C1D97F28-8725-4D52-A784-C8B945B3E6CC}" dt="2023-08-11T07:59:31.669" v="2685" actId="478"/>
      <pc:docMkLst>
        <pc:docMk/>
      </pc:docMkLst>
      <pc:sldChg chg="modSp mod ord">
        <pc:chgData name="Martin Siemienski Andersen" userId="3e5b9027-db81-4bdb-8ff3-173865797b46" providerId="ADAL" clId="{C1D97F28-8725-4D52-A784-C8B945B3E6CC}" dt="2023-08-10T09:11:41.332" v="2574"/>
        <pc:sldMkLst>
          <pc:docMk/>
          <pc:sldMk cId="2228526446" sldId="395"/>
        </pc:sldMkLst>
      </pc:sldChg>
      <pc:sldChg chg="addSp delSp modSp mod">
        <pc:chgData name="Martin Siemienski Andersen" userId="3e5b9027-db81-4bdb-8ff3-173865797b46" providerId="ADAL" clId="{C1D97F28-8725-4D52-A784-C8B945B3E6CC}" dt="2023-08-11T07:50:28.141" v="2639" actId="207"/>
        <pc:sldMkLst>
          <pc:docMk/>
          <pc:sldMk cId="1197650890" sldId="396"/>
        </pc:sldMkLst>
      </pc:sldChg>
      <pc:sldChg chg="ord">
        <pc:chgData name="Martin Siemienski Andersen" userId="3e5b9027-db81-4bdb-8ff3-173865797b46" providerId="ADAL" clId="{C1D97F28-8725-4D52-A784-C8B945B3E6CC}" dt="2023-08-10T09:11:41.332" v="2574"/>
        <pc:sldMkLst>
          <pc:docMk/>
          <pc:sldMk cId="4174837169" sldId="398"/>
        </pc:sldMkLst>
      </pc:sldChg>
      <pc:sldChg chg="modSp mod">
        <pc:chgData name="Martin Siemienski Andersen" userId="3e5b9027-db81-4bdb-8ff3-173865797b46" providerId="ADAL" clId="{C1D97F28-8725-4D52-A784-C8B945B3E6CC}" dt="2023-08-08T10:36:27.331" v="661" actId="20577"/>
        <pc:sldMkLst>
          <pc:docMk/>
          <pc:sldMk cId="1595219167" sldId="401"/>
        </pc:sldMkLst>
      </pc:sldChg>
      <pc:sldChg chg="modSp mod">
        <pc:chgData name="Martin Siemienski Andersen" userId="3e5b9027-db81-4bdb-8ff3-173865797b46" providerId="ADAL" clId="{C1D97F28-8725-4D52-A784-C8B945B3E6CC}" dt="2023-08-08T10:36:59.286" v="670"/>
        <pc:sldMkLst>
          <pc:docMk/>
          <pc:sldMk cId="4260047033" sldId="402"/>
        </pc:sldMkLst>
      </pc:sldChg>
      <pc:sldChg chg="modSp mod">
        <pc:chgData name="Martin Siemienski Andersen" userId="3e5b9027-db81-4bdb-8ff3-173865797b46" providerId="ADAL" clId="{C1D97F28-8725-4D52-A784-C8B945B3E6CC}" dt="2023-08-08T10:35:34.143" v="555" actId="20577"/>
        <pc:sldMkLst>
          <pc:docMk/>
          <pc:sldMk cId="776101091" sldId="404"/>
        </pc:sldMkLst>
      </pc:sldChg>
      <pc:sldChg chg="addSp delSp modSp mod ord">
        <pc:chgData name="Martin Siemienski Andersen" userId="3e5b9027-db81-4bdb-8ff3-173865797b46" providerId="ADAL" clId="{C1D97F28-8725-4D52-A784-C8B945B3E6CC}" dt="2023-08-11T07:57:10.167" v="2675" actId="14100"/>
        <pc:sldMkLst>
          <pc:docMk/>
          <pc:sldMk cId="903312264" sldId="408"/>
        </pc:sldMkLst>
      </pc:sldChg>
      <pc:sldChg chg="modSp mod">
        <pc:chgData name="Martin Siemienski Andersen" userId="3e5b9027-db81-4bdb-8ff3-173865797b46" providerId="ADAL" clId="{C1D97F28-8725-4D52-A784-C8B945B3E6CC}" dt="2023-08-08T10:09:10.527" v="8" actId="20577"/>
        <pc:sldMkLst>
          <pc:docMk/>
          <pc:sldMk cId="945883971" sldId="415"/>
        </pc:sldMkLst>
      </pc:sldChg>
      <pc:sldChg chg="addSp delSp modSp mod">
        <pc:chgData name="Martin Siemienski Andersen" userId="3e5b9027-db81-4bdb-8ff3-173865797b46" providerId="ADAL" clId="{C1D97F28-8725-4D52-A784-C8B945B3E6CC}" dt="2023-08-11T07:51:31.690" v="2648" actId="1076"/>
        <pc:sldMkLst>
          <pc:docMk/>
          <pc:sldMk cId="275403235" sldId="417"/>
        </pc:sldMkLst>
      </pc:sldChg>
      <pc:sldChg chg="addSp delSp modSp mod ord">
        <pc:chgData name="Martin Siemienski Andersen" userId="3e5b9027-db81-4bdb-8ff3-173865797b46" providerId="ADAL" clId="{C1D97F28-8725-4D52-A784-C8B945B3E6CC}" dt="2023-08-11T07:51:43.426" v="2653"/>
        <pc:sldMkLst>
          <pc:docMk/>
          <pc:sldMk cId="1860635129" sldId="419"/>
        </pc:sldMkLst>
      </pc:sldChg>
      <pc:sldChg chg="addSp delSp modSp mod ord">
        <pc:chgData name="Martin Siemienski Andersen" userId="3e5b9027-db81-4bdb-8ff3-173865797b46" providerId="ADAL" clId="{C1D97F28-8725-4D52-A784-C8B945B3E6CC}" dt="2023-08-11T07:59:31.669" v="2685" actId="478"/>
        <pc:sldMkLst>
          <pc:docMk/>
          <pc:sldMk cId="4185308759" sldId="421"/>
        </pc:sldMkLst>
      </pc:sldChg>
      <pc:sldChg chg="addSp delSp modSp mod">
        <pc:chgData name="Martin Siemienski Andersen" userId="3e5b9027-db81-4bdb-8ff3-173865797b46" providerId="ADAL" clId="{C1D97F28-8725-4D52-A784-C8B945B3E6CC}" dt="2023-08-11T07:50:42.727" v="2641"/>
        <pc:sldMkLst>
          <pc:docMk/>
          <pc:sldMk cId="2443765076" sldId="422"/>
        </pc:sldMkLst>
      </pc:sldChg>
      <pc:sldChg chg="addSp delSp modSp mod">
        <pc:chgData name="Martin Siemienski Andersen" userId="3e5b9027-db81-4bdb-8ff3-173865797b46" providerId="ADAL" clId="{C1D97F28-8725-4D52-A784-C8B945B3E6CC}" dt="2023-08-11T07:51:20.636" v="2644" actId="1076"/>
        <pc:sldMkLst>
          <pc:docMk/>
          <pc:sldMk cId="1915853972" sldId="432"/>
        </pc:sldMkLst>
      </pc:sldChg>
      <pc:sldChg chg="modSp mod">
        <pc:chgData name="Martin Siemienski Andersen" userId="3e5b9027-db81-4bdb-8ff3-173865797b46" providerId="ADAL" clId="{C1D97F28-8725-4D52-A784-C8B945B3E6CC}" dt="2023-08-08T10:10:01.332" v="83" actId="20577"/>
        <pc:sldMkLst>
          <pc:docMk/>
          <pc:sldMk cId="225939612" sldId="433"/>
        </pc:sldMkLst>
      </pc:sldChg>
      <pc:sldChg chg="modSp mod">
        <pc:chgData name="Martin Siemienski Andersen" userId="3e5b9027-db81-4bdb-8ff3-173865797b46" providerId="ADAL" clId="{C1D97F28-8725-4D52-A784-C8B945B3E6CC}" dt="2023-08-10T09:12:30.056" v="2580" actId="1076"/>
        <pc:sldMkLst>
          <pc:docMk/>
          <pc:sldMk cId="4294393476" sldId="434"/>
        </pc:sldMkLst>
      </pc:sldChg>
      <pc:sldChg chg="modSp mod">
        <pc:chgData name="Martin Siemienski Andersen" userId="3e5b9027-db81-4bdb-8ff3-173865797b46" providerId="ADAL" clId="{C1D97F28-8725-4D52-A784-C8B945B3E6CC}" dt="2023-08-08T10:09:16.821" v="10" actId="20577"/>
        <pc:sldMkLst>
          <pc:docMk/>
          <pc:sldMk cId="922681585" sldId="435"/>
        </pc:sldMkLst>
      </pc:sldChg>
      <pc:sldChg chg="addSp delSp modSp mod ord">
        <pc:chgData name="Martin Siemienski Andersen" userId="3e5b9027-db81-4bdb-8ff3-173865797b46" providerId="ADAL" clId="{C1D97F28-8725-4D52-A784-C8B945B3E6CC}" dt="2023-08-11T07:54:18.963" v="2657" actId="478"/>
        <pc:sldMkLst>
          <pc:docMk/>
          <pc:sldMk cId="2074311910" sldId="436"/>
        </pc:sldMkLst>
      </pc:sldChg>
      <pc:sldChg chg="modSp mod">
        <pc:chgData name="Martin Siemienski Andersen" userId="3e5b9027-db81-4bdb-8ff3-173865797b46" providerId="ADAL" clId="{C1D97F28-8725-4D52-A784-C8B945B3E6CC}" dt="2023-08-08T11:40:52.539" v="1877" actId="20577"/>
        <pc:sldMkLst>
          <pc:docMk/>
          <pc:sldMk cId="1696365419" sldId="437"/>
        </pc:sldMkLst>
      </pc:sldChg>
      <pc:sldChg chg="addSp delSp modSp new mod modClrScheme chgLayout">
        <pc:chgData name="Martin Siemienski Andersen" userId="3e5b9027-db81-4bdb-8ff3-173865797b46" providerId="ADAL" clId="{C1D97F28-8725-4D52-A784-C8B945B3E6CC}" dt="2023-08-10T09:45:33.518" v="2590" actId="20577"/>
        <pc:sldMkLst>
          <pc:docMk/>
          <pc:sldMk cId="4172720265" sldId="440"/>
        </pc:sldMkLst>
      </pc:sldChg>
      <pc:sldChg chg="modSp new mod">
        <pc:chgData name="Martin Siemienski Andersen" userId="3e5b9027-db81-4bdb-8ff3-173865797b46" providerId="ADAL" clId="{C1D97F28-8725-4D52-A784-C8B945B3E6CC}" dt="2023-08-10T08:03:49.822" v="2394" actId="207"/>
        <pc:sldMkLst>
          <pc:docMk/>
          <pc:sldMk cId="1849130185" sldId="441"/>
        </pc:sldMkLst>
      </pc:sldChg>
      <pc:sldChg chg="addSp modSp new mod">
        <pc:chgData name="Martin Siemienski Andersen" userId="3e5b9027-db81-4bdb-8ff3-173865797b46" providerId="ADAL" clId="{C1D97F28-8725-4D52-A784-C8B945B3E6CC}" dt="2023-08-10T08:05:02.663" v="2427" actId="14100"/>
        <pc:sldMkLst>
          <pc:docMk/>
          <pc:sldMk cId="3508381585" sldId="442"/>
        </pc:sldMkLst>
      </pc:sldChg>
      <pc:sldChg chg="addSp modSp new mod">
        <pc:chgData name="Martin Siemienski Andersen" userId="3e5b9027-db81-4bdb-8ff3-173865797b46" providerId="ADAL" clId="{C1D97F28-8725-4D52-A784-C8B945B3E6CC}" dt="2023-08-10T08:10:57.610" v="2489" actId="14100"/>
        <pc:sldMkLst>
          <pc:docMk/>
          <pc:sldMk cId="194097828" sldId="443"/>
        </pc:sldMkLst>
      </pc:sldChg>
      <pc:sldChg chg="addSp delSp modSp add mod">
        <pc:chgData name="Martin Siemienski Andersen" userId="3e5b9027-db81-4bdb-8ff3-173865797b46" providerId="ADAL" clId="{C1D97F28-8725-4D52-A784-C8B945B3E6CC}" dt="2023-08-11T07:54:53.212" v="2665" actId="20577"/>
        <pc:sldMkLst>
          <pc:docMk/>
          <pc:sldMk cId="1817517600" sldId="444"/>
        </pc:sldMkLst>
      </pc:sldChg>
    </pc:docChg>
  </pc:docChgLst>
  <pc:docChgLst>
    <pc:chgData name="Martin Siemienski Andersen" userId="3e5b9027-db81-4bdb-8ff3-173865797b46" providerId="ADAL" clId="{41D4DEE9-8469-4BCA-B53C-69DA4760112A}"/>
    <pc:docChg chg="custSel addSld delSld modSld modSection">
      <pc:chgData name="Martin Siemienski Andersen" userId="3e5b9027-db81-4bdb-8ff3-173865797b46" providerId="ADAL" clId="{41D4DEE9-8469-4BCA-B53C-69DA4760112A}" dt="2025-08-19T08:41:15.505" v="930" actId="20577"/>
      <pc:docMkLst>
        <pc:docMk/>
      </pc:docMkLst>
      <pc:sldChg chg="modSp mod">
        <pc:chgData name="Martin Siemienski Andersen" userId="3e5b9027-db81-4bdb-8ff3-173865797b46" providerId="ADAL" clId="{41D4DEE9-8469-4BCA-B53C-69DA4760112A}" dt="2025-08-19T08:13:49.092" v="7" actId="20577"/>
        <pc:sldMkLst>
          <pc:docMk/>
          <pc:sldMk cId="2290672695" sldId="378"/>
        </pc:sldMkLst>
        <pc:spChg chg="mod">
          <ac:chgData name="Martin Siemienski Andersen" userId="3e5b9027-db81-4bdb-8ff3-173865797b46" providerId="ADAL" clId="{41D4DEE9-8469-4BCA-B53C-69DA4760112A}" dt="2025-08-19T08:13:49.092" v="7" actId="20577"/>
          <ac:spMkLst>
            <pc:docMk/>
            <pc:sldMk cId="2290672695" sldId="378"/>
            <ac:spMk id="4" creationId="{00000000-0000-0000-0000-000000000000}"/>
          </ac:spMkLst>
        </pc:spChg>
      </pc:sldChg>
      <pc:sldChg chg="addSp delSp modSp del mod">
        <pc:chgData name="Martin Siemienski Andersen" userId="3e5b9027-db81-4bdb-8ff3-173865797b46" providerId="ADAL" clId="{41D4DEE9-8469-4BCA-B53C-69DA4760112A}" dt="2025-08-19T08:32:20.661" v="743" actId="47"/>
        <pc:sldMkLst>
          <pc:docMk/>
          <pc:sldMk cId="2053138068" sldId="431"/>
        </pc:sldMkLst>
        <pc:spChg chg="mod">
          <ac:chgData name="Martin Siemienski Andersen" userId="3e5b9027-db81-4bdb-8ff3-173865797b46" providerId="ADAL" clId="{41D4DEE9-8469-4BCA-B53C-69DA4760112A}" dt="2025-08-19T08:23:09.458" v="742" actId="20577"/>
          <ac:spMkLst>
            <pc:docMk/>
            <pc:sldMk cId="2053138068" sldId="431"/>
            <ac:spMk id="5" creationId="{DD47FBB8-2229-1E37-8EB1-A7E78BFEFE2B}"/>
          </ac:spMkLst>
        </pc:spChg>
        <pc:picChg chg="add mod">
          <ac:chgData name="Martin Siemienski Andersen" userId="3e5b9027-db81-4bdb-8ff3-173865797b46" providerId="ADAL" clId="{41D4DEE9-8469-4BCA-B53C-69DA4760112A}" dt="2025-08-19T08:20:03.089" v="239" actId="1076"/>
          <ac:picMkLst>
            <pc:docMk/>
            <pc:sldMk cId="2053138068" sldId="431"/>
            <ac:picMk id="6" creationId="{1D748403-99F5-9FC4-3E4F-9E0B5BE599CD}"/>
          </ac:picMkLst>
        </pc:picChg>
        <pc:picChg chg="del">
          <ac:chgData name="Martin Siemienski Andersen" userId="3e5b9027-db81-4bdb-8ff3-173865797b46" providerId="ADAL" clId="{41D4DEE9-8469-4BCA-B53C-69DA4760112A}" dt="2025-08-19T08:19:04.926" v="235" actId="478"/>
          <ac:picMkLst>
            <pc:docMk/>
            <pc:sldMk cId="2053138068" sldId="431"/>
            <ac:picMk id="11" creationId="{10D3B8EB-77AB-816C-CD85-C2830E639342}"/>
          </ac:picMkLst>
        </pc:picChg>
        <pc:cxnChg chg="add mod">
          <ac:chgData name="Martin Siemienski Andersen" userId="3e5b9027-db81-4bdb-8ff3-173865797b46" providerId="ADAL" clId="{41D4DEE9-8469-4BCA-B53C-69DA4760112A}" dt="2025-08-19T08:20:32.188" v="244" actId="14100"/>
          <ac:cxnSpMkLst>
            <pc:docMk/>
            <pc:sldMk cId="2053138068" sldId="431"/>
            <ac:cxnSpMk id="8" creationId="{C63F92AF-2B70-E794-2DF8-7DEC2AE7DCDC}"/>
          </ac:cxnSpMkLst>
        </pc:cxnChg>
      </pc:sldChg>
      <pc:sldChg chg="del">
        <pc:chgData name="Martin Siemienski Andersen" userId="3e5b9027-db81-4bdb-8ff3-173865797b46" providerId="ADAL" clId="{41D4DEE9-8469-4BCA-B53C-69DA4760112A}" dt="2025-08-19T08:32:20.661" v="743" actId="47"/>
        <pc:sldMkLst>
          <pc:docMk/>
          <pc:sldMk cId="2392204490" sldId="434"/>
        </pc:sldMkLst>
      </pc:sldChg>
      <pc:sldChg chg="del">
        <pc:chgData name="Martin Siemienski Andersen" userId="3e5b9027-db81-4bdb-8ff3-173865797b46" providerId="ADAL" clId="{41D4DEE9-8469-4BCA-B53C-69DA4760112A}" dt="2025-08-19T08:32:20.661" v="743" actId="47"/>
        <pc:sldMkLst>
          <pc:docMk/>
          <pc:sldMk cId="1508375566" sldId="437"/>
        </pc:sldMkLst>
      </pc:sldChg>
      <pc:sldChg chg="del">
        <pc:chgData name="Martin Siemienski Andersen" userId="3e5b9027-db81-4bdb-8ff3-173865797b46" providerId="ADAL" clId="{41D4DEE9-8469-4BCA-B53C-69DA4760112A}" dt="2025-08-19T08:32:20.661" v="743" actId="47"/>
        <pc:sldMkLst>
          <pc:docMk/>
          <pc:sldMk cId="3906437727" sldId="446"/>
        </pc:sldMkLst>
      </pc:sldChg>
      <pc:sldChg chg="del">
        <pc:chgData name="Martin Siemienski Andersen" userId="3e5b9027-db81-4bdb-8ff3-173865797b46" providerId="ADAL" clId="{41D4DEE9-8469-4BCA-B53C-69DA4760112A}" dt="2025-08-19T08:32:20.661" v="743" actId="47"/>
        <pc:sldMkLst>
          <pc:docMk/>
          <pc:sldMk cId="1396826698" sldId="448"/>
        </pc:sldMkLst>
      </pc:sldChg>
      <pc:sldChg chg="del">
        <pc:chgData name="Martin Siemienski Andersen" userId="3e5b9027-db81-4bdb-8ff3-173865797b46" providerId="ADAL" clId="{41D4DEE9-8469-4BCA-B53C-69DA4760112A}" dt="2025-08-19T08:32:20.661" v="743" actId="47"/>
        <pc:sldMkLst>
          <pc:docMk/>
          <pc:sldMk cId="4181598567" sldId="449"/>
        </pc:sldMkLst>
      </pc:sldChg>
      <pc:sldChg chg="del">
        <pc:chgData name="Martin Siemienski Andersen" userId="3e5b9027-db81-4bdb-8ff3-173865797b46" providerId="ADAL" clId="{41D4DEE9-8469-4BCA-B53C-69DA4760112A}" dt="2025-08-19T08:40:18.017" v="755" actId="47"/>
        <pc:sldMkLst>
          <pc:docMk/>
          <pc:sldMk cId="3392663669" sldId="450"/>
        </pc:sldMkLst>
      </pc:sldChg>
      <pc:sldChg chg="del">
        <pc:chgData name="Martin Siemienski Andersen" userId="3e5b9027-db81-4bdb-8ff3-173865797b46" providerId="ADAL" clId="{41D4DEE9-8469-4BCA-B53C-69DA4760112A}" dt="2025-08-19T08:40:18.017" v="755" actId="47"/>
        <pc:sldMkLst>
          <pc:docMk/>
          <pc:sldMk cId="826505739" sldId="451"/>
        </pc:sldMkLst>
      </pc:sldChg>
      <pc:sldChg chg="del">
        <pc:chgData name="Martin Siemienski Andersen" userId="3e5b9027-db81-4bdb-8ff3-173865797b46" providerId="ADAL" clId="{41D4DEE9-8469-4BCA-B53C-69DA4760112A}" dt="2025-08-19T08:40:18.017" v="755" actId="47"/>
        <pc:sldMkLst>
          <pc:docMk/>
          <pc:sldMk cId="124525978" sldId="452"/>
        </pc:sldMkLst>
      </pc:sldChg>
      <pc:sldChg chg="del">
        <pc:chgData name="Martin Siemienski Andersen" userId="3e5b9027-db81-4bdb-8ff3-173865797b46" providerId="ADAL" clId="{41D4DEE9-8469-4BCA-B53C-69DA4760112A}" dt="2025-08-19T08:40:18.017" v="755" actId="47"/>
        <pc:sldMkLst>
          <pc:docMk/>
          <pc:sldMk cId="158027946" sldId="453"/>
        </pc:sldMkLst>
      </pc:sldChg>
      <pc:sldChg chg="del">
        <pc:chgData name="Martin Siemienski Andersen" userId="3e5b9027-db81-4bdb-8ff3-173865797b46" providerId="ADAL" clId="{41D4DEE9-8469-4BCA-B53C-69DA4760112A}" dt="2025-08-19T08:40:18.017" v="755" actId="47"/>
        <pc:sldMkLst>
          <pc:docMk/>
          <pc:sldMk cId="2662255186" sldId="455"/>
        </pc:sldMkLst>
      </pc:sldChg>
      <pc:sldChg chg="delSp modSp mod">
        <pc:chgData name="Martin Siemienski Andersen" userId="3e5b9027-db81-4bdb-8ff3-173865797b46" providerId="ADAL" clId="{41D4DEE9-8469-4BCA-B53C-69DA4760112A}" dt="2025-08-19T08:15:33.792" v="125" actId="478"/>
        <pc:sldMkLst>
          <pc:docMk/>
          <pc:sldMk cId="3958329093" sldId="458"/>
        </pc:sldMkLst>
        <pc:spChg chg="mod">
          <ac:chgData name="Martin Siemienski Andersen" userId="3e5b9027-db81-4bdb-8ff3-173865797b46" providerId="ADAL" clId="{41D4DEE9-8469-4BCA-B53C-69DA4760112A}" dt="2025-08-19T08:15:27.251" v="123" actId="20577"/>
          <ac:spMkLst>
            <pc:docMk/>
            <pc:sldMk cId="3958329093" sldId="458"/>
            <ac:spMk id="5" creationId="{C7515778-AF52-915C-B696-2A936C36A7BB}"/>
          </ac:spMkLst>
        </pc:spChg>
        <pc:picChg chg="del">
          <ac:chgData name="Martin Siemienski Andersen" userId="3e5b9027-db81-4bdb-8ff3-173865797b46" providerId="ADAL" clId="{41D4DEE9-8469-4BCA-B53C-69DA4760112A}" dt="2025-08-19T08:15:33.792" v="125" actId="478"/>
          <ac:picMkLst>
            <pc:docMk/>
            <pc:sldMk cId="3958329093" sldId="458"/>
            <ac:picMk id="14" creationId="{AEE95039-8694-B968-6DCB-E27305FCC81A}"/>
          </ac:picMkLst>
        </pc:picChg>
        <pc:cxnChg chg="del">
          <ac:chgData name="Martin Siemienski Andersen" userId="3e5b9027-db81-4bdb-8ff3-173865797b46" providerId="ADAL" clId="{41D4DEE9-8469-4BCA-B53C-69DA4760112A}" dt="2025-08-19T08:15:29.311" v="124" actId="478"/>
          <ac:cxnSpMkLst>
            <pc:docMk/>
            <pc:sldMk cId="3958329093" sldId="458"/>
            <ac:cxnSpMk id="15" creationId="{4B7D5037-DA96-A633-0069-8094384C8AB7}"/>
          </ac:cxnSpMkLst>
        </pc:cxnChg>
      </pc:sldChg>
      <pc:sldChg chg="modSp mod">
        <pc:chgData name="Martin Siemienski Andersen" userId="3e5b9027-db81-4bdb-8ff3-173865797b46" providerId="ADAL" clId="{41D4DEE9-8469-4BCA-B53C-69DA4760112A}" dt="2025-08-19T08:15:49.791" v="127" actId="14100"/>
        <pc:sldMkLst>
          <pc:docMk/>
          <pc:sldMk cId="3228158197" sldId="459"/>
        </pc:sldMkLst>
        <pc:spChg chg="mod">
          <ac:chgData name="Martin Siemienski Andersen" userId="3e5b9027-db81-4bdb-8ff3-173865797b46" providerId="ADAL" clId="{41D4DEE9-8469-4BCA-B53C-69DA4760112A}" dt="2025-08-19T08:15:43.927" v="126" actId="20577"/>
          <ac:spMkLst>
            <pc:docMk/>
            <pc:sldMk cId="3228158197" sldId="459"/>
            <ac:spMk id="5" creationId="{C7515778-AF52-915C-B696-2A936C36A7BB}"/>
          </ac:spMkLst>
        </pc:spChg>
        <pc:cxnChg chg="mod">
          <ac:chgData name="Martin Siemienski Andersen" userId="3e5b9027-db81-4bdb-8ff3-173865797b46" providerId="ADAL" clId="{41D4DEE9-8469-4BCA-B53C-69DA4760112A}" dt="2025-08-19T08:15:49.791" v="127" actId="14100"/>
          <ac:cxnSpMkLst>
            <pc:docMk/>
            <pc:sldMk cId="3228158197" sldId="459"/>
            <ac:cxnSpMk id="6" creationId="{C59E148E-328C-390A-C1F3-A3677CE6A162}"/>
          </ac:cxnSpMkLst>
        </pc:cxnChg>
      </pc:sldChg>
      <pc:sldChg chg="del">
        <pc:chgData name="Martin Siemienski Andersen" userId="3e5b9027-db81-4bdb-8ff3-173865797b46" providerId="ADAL" clId="{41D4DEE9-8469-4BCA-B53C-69DA4760112A}" dt="2025-08-19T08:40:22.263" v="756" actId="47"/>
        <pc:sldMkLst>
          <pc:docMk/>
          <pc:sldMk cId="2825851346" sldId="462"/>
        </pc:sldMkLst>
      </pc:sldChg>
      <pc:sldChg chg="del">
        <pc:chgData name="Martin Siemienski Andersen" userId="3e5b9027-db81-4bdb-8ff3-173865797b46" providerId="ADAL" clId="{41D4DEE9-8469-4BCA-B53C-69DA4760112A}" dt="2025-08-19T08:40:22.263" v="756" actId="47"/>
        <pc:sldMkLst>
          <pc:docMk/>
          <pc:sldMk cId="1480460708" sldId="463"/>
        </pc:sldMkLst>
      </pc:sldChg>
      <pc:sldChg chg="del">
        <pc:chgData name="Martin Siemienski Andersen" userId="3e5b9027-db81-4bdb-8ff3-173865797b46" providerId="ADAL" clId="{41D4DEE9-8469-4BCA-B53C-69DA4760112A}" dt="2025-08-19T08:40:22.263" v="756" actId="47"/>
        <pc:sldMkLst>
          <pc:docMk/>
          <pc:sldMk cId="3845787272" sldId="464"/>
        </pc:sldMkLst>
      </pc:sldChg>
      <pc:sldChg chg="del">
        <pc:chgData name="Martin Siemienski Andersen" userId="3e5b9027-db81-4bdb-8ff3-173865797b46" providerId="ADAL" clId="{41D4DEE9-8469-4BCA-B53C-69DA4760112A}" dt="2025-08-19T08:40:22.263" v="756" actId="47"/>
        <pc:sldMkLst>
          <pc:docMk/>
          <pc:sldMk cId="3406192715" sldId="465"/>
        </pc:sldMkLst>
      </pc:sldChg>
      <pc:sldChg chg="del">
        <pc:chgData name="Martin Siemienski Andersen" userId="3e5b9027-db81-4bdb-8ff3-173865797b46" providerId="ADAL" clId="{41D4DEE9-8469-4BCA-B53C-69DA4760112A}" dt="2025-08-19T08:40:22.263" v="756" actId="47"/>
        <pc:sldMkLst>
          <pc:docMk/>
          <pc:sldMk cId="721437907" sldId="466"/>
        </pc:sldMkLst>
      </pc:sldChg>
      <pc:sldChg chg="modSp mod">
        <pc:chgData name="Martin Siemienski Andersen" userId="3e5b9027-db81-4bdb-8ff3-173865797b46" providerId="ADAL" clId="{41D4DEE9-8469-4BCA-B53C-69DA4760112A}" dt="2025-08-19T08:41:15.505" v="930" actId="20577"/>
        <pc:sldMkLst>
          <pc:docMk/>
          <pc:sldMk cId="908037339" sldId="469"/>
        </pc:sldMkLst>
        <pc:spChg chg="mod">
          <ac:chgData name="Martin Siemienski Andersen" userId="3e5b9027-db81-4bdb-8ff3-173865797b46" providerId="ADAL" clId="{41D4DEE9-8469-4BCA-B53C-69DA4760112A}" dt="2025-08-19T08:41:15.505" v="930" actId="20577"/>
          <ac:spMkLst>
            <pc:docMk/>
            <pc:sldMk cId="908037339" sldId="469"/>
            <ac:spMk id="2" creationId="{DC4F621D-6C09-C9BD-78B8-A872BDE65B67}"/>
          </ac:spMkLst>
        </pc:spChg>
      </pc:sldChg>
      <pc:sldChg chg="del">
        <pc:chgData name="Martin Siemienski Andersen" userId="3e5b9027-db81-4bdb-8ff3-173865797b46" providerId="ADAL" clId="{41D4DEE9-8469-4BCA-B53C-69DA4760112A}" dt="2025-08-19T08:40:18.017" v="755" actId="47"/>
        <pc:sldMkLst>
          <pc:docMk/>
          <pc:sldMk cId="402259031" sldId="472"/>
        </pc:sldMkLst>
      </pc:sldChg>
      <pc:sldChg chg="del">
        <pc:chgData name="Martin Siemienski Andersen" userId="3e5b9027-db81-4bdb-8ff3-173865797b46" providerId="ADAL" clId="{41D4DEE9-8469-4BCA-B53C-69DA4760112A}" dt="2025-08-19T08:40:18.017" v="755" actId="47"/>
        <pc:sldMkLst>
          <pc:docMk/>
          <pc:sldMk cId="3540369504" sldId="473"/>
        </pc:sldMkLst>
      </pc:sldChg>
      <pc:sldChg chg="del">
        <pc:chgData name="Martin Siemienski Andersen" userId="3e5b9027-db81-4bdb-8ff3-173865797b46" providerId="ADAL" clId="{41D4DEE9-8469-4BCA-B53C-69DA4760112A}" dt="2025-08-19T08:32:20.661" v="743" actId="47"/>
        <pc:sldMkLst>
          <pc:docMk/>
          <pc:sldMk cId="2561790193" sldId="474"/>
        </pc:sldMkLst>
      </pc:sldChg>
      <pc:sldChg chg="modSp del mod">
        <pc:chgData name="Martin Siemienski Andersen" userId="3e5b9027-db81-4bdb-8ff3-173865797b46" providerId="ADAL" clId="{41D4DEE9-8469-4BCA-B53C-69DA4760112A}" dt="2025-08-19T08:32:20.661" v="743" actId="47"/>
        <pc:sldMkLst>
          <pc:docMk/>
          <pc:sldMk cId="871968378" sldId="475"/>
        </pc:sldMkLst>
        <pc:spChg chg="mod">
          <ac:chgData name="Martin Siemienski Andersen" userId="3e5b9027-db81-4bdb-8ff3-173865797b46" providerId="ADAL" clId="{41D4DEE9-8469-4BCA-B53C-69DA4760112A}" dt="2025-08-19T08:16:50.507" v="129" actId="20577"/>
          <ac:spMkLst>
            <pc:docMk/>
            <pc:sldMk cId="871968378" sldId="475"/>
            <ac:spMk id="7" creationId="{10695FEA-56E7-88C5-745A-D97C27A801B0}"/>
          </ac:spMkLst>
        </pc:spChg>
      </pc:sldChg>
      <pc:sldChg chg="del">
        <pc:chgData name="Martin Siemienski Andersen" userId="3e5b9027-db81-4bdb-8ff3-173865797b46" providerId="ADAL" clId="{41D4DEE9-8469-4BCA-B53C-69DA4760112A}" dt="2025-08-19T08:17:06.140" v="130" actId="47"/>
        <pc:sldMkLst>
          <pc:docMk/>
          <pc:sldMk cId="4136187427" sldId="477"/>
        </pc:sldMkLst>
      </pc:sldChg>
      <pc:sldChg chg="del">
        <pc:chgData name="Martin Siemienski Andersen" userId="3e5b9027-db81-4bdb-8ff3-173865797b46" providerId="ADAL" clId="{41D4DEE9-8469-4BCA-B53C-69DA4760112A}" dt="2025-08-19T08:32:20.661" v="743" actId="47"/>
        <pc:sldMkLst>
          <pc:docMk/>
          <pc:sldMk cId="2358249685" sldId="482"/>
        </pc:sldMkLst>
      </pc:sldChg>
      <pc:sldChg chg="del">
        <pc:chgData name="Martin Siemienski Andersen" userId="3e5b9027-db81-4bdb-8ff3-173865797b46" providerId="ADAL" clId="{41D4DEE9-8469-4BCA-B53C-69DA4760112A}" dt="2025-08-19T08:32:20.661" v="743" actId="47"/>
        <pc:sldMkLst>
          <pc:docMk/>
          <pc:sldMk cId="3205325185" sldId="483"/>
        </pc:sldMkLst>
      </pc:sldChg>
      <pc:sldChg chg="del">
        <pc:chgData name="Martin Siemienski Andersen" userId="3e5b9027-db81-4bdb-8ff3-173865797b46" providerId="ADAL" clId="{41D4DEE9-8469-4BCA-B53C-69DA4760112A}" dt="2025-08-19T08:32:20.661" v="743" actId="47"/>
        <pc:sldMkLst>
          <pc:docMk/>
          <pc:sldMk cId="2646963050" sldId="484"/>
        </pc:sldMkLst>
      </pc:sldChg>
      <pc:sldChg chg="del">
        <pc:chgData name="Martin Siemienski Andersen" userId="3e5b9027-db81-4bdb-8ff3-173865797b46" providerId="ADAL" clId="{41D4DEE9-8469-4BCA-B53C-69DA4760112A}" dt="2025-08-19T08:32:20.661" v="743" actId="47"/>
        <pc:sldMkLst>
          <pc:docMk/>
          <pc:sldMk cId="1958273350" sldId="485"/>
        </pc:sldMkLst>
      </pc:sldChg>
      <pc:sldChg chg="del">
        <pc:chgData name="Martin Siemienski Andersen" userId="3e5b9027-db81-4bdb-8ff3-173865797b46" providerId="ADAL" clId="{41D4DEE9-8469-4BCA-B53C-69DA4760112A}" dt="2025-08-19T08:32:20.661" v="743" actId="47"/>
        <pc:sldMkLst>
          <pc:docMk/>
          <pc:sldMk cId="2503607746" sldId="492"/>
        </pc:sldMkLst>
      </pc:sldChg>
      <pc:sldChg chg="del">
        <pc:chgData name="Martin Siemienski Andersen" userId="3e5b9027-db81-4bdb-8ff3-173865797b46" providerId="ADAL" clId="{41D4DEE9-8469-4BCA-B53C-69DA4760112A}" dt="2025-08-19T08:17:25.947" v="131" actId="47"/>
        <pc:sldMkLst>
          <pc:docMk/>
          <pc:sldMk cId="9108951" sldId="493"/>
        </pc:sldMkLst>
      </pc:sldChg>
      <pc:sldChg chg="modSp mod">
        <pc:chgData name="Martin Siemienski Andersen" userId="3e5b9027-db81-4bdb-8ff3-173865797b46" providerId="ADAL" clId="{41D4DEE9-8469-4BCA-B53C-69DA4760112A}" dt="2025-08-19T08:32:40.920" v="754" actId="20577"/>
        <pc:sldMkLst>
          <pc:docMk/>
          <pc:sldMk cId="519911467" sldId="494"/>
        </pc:sldMkLst>
        <pc:spChg chg="mod">
          <ac:chgData name="Martin Siemienski Andersen" userId="3e5b9027-db81-4bdb-8ff3-173865797b46" providerId="ADAL" clId="{41D4DEE9-8469-4BCA-B53C-69DA4760112A}" dt="2025-08-19T08:32:40.920" v="754" actId="20577"/>
          <ac:spMkLst>
            <pc:docMk/>
            <pc:sldMk cId="519911467" sldId="494"/>
            <ac:spMk id="5" creationId="{E24A8895-F44D-2703-03D8-527DD1252E91}"/>
          </ac:spMkLst>
        </pc:spChg>
      </pc:sldChg>
      <pc:sldChg chg="del">
        <pc:chgData name="Martin Siemienski Andersen" userId="3e5b9027-db81-4bdb-8ff3-173865797b46" providerId="ADAL" clId="{41D4DEE9-8469-4BCA-B53C-69DA4760112A}" dt="2025-08-19T08:32:20.661" v="743" actId="47"/>
        <pc:sldMkLst>
          <pc:docMk/>
          <pc:sldMk cId="1020289261" sldId="495"/>
        </pc:sldMkLst>
      </pc:sldChg>
      <pc:sldChg chg="del">
        <pc:chgData name="Martin Siemienski Andersen" userId="3e5b9027-db81-4bdb-8ff3-173865797b46" providerId="ADAL" clId="{41D4DEE9-8469-4BCA-B53C-69DA4760112A}" dt="2025-08-19T08:32:20.661" v="743" actId="47"/>
        <pc:sldMkLst>
          <pc:docMk/>
          <pc:sldMk cId="1631532731" sldId="496"/>
        </pc:sldMkLst>
      </pc:sldChg>
      <pc:sldChg chg="del">
        <pc:chgData name="Martin Siemienski Andersen" userId="3e5b9027-db81-4bdb-8ff3-173865797b46" providerId="ADAL" clId="{41D4DEE9-8469-4BCA-B53C-69DA4760112A}" dt="2025-08-19T08:32:20.661" v="743" actId="47"/>
        <pc:sldMkLst>
          <pc:docMk/>
          <pc:sldMk cId="3158058336" sldId="497"/>
        </pc:sldMkLst>
      </pc:sldChg>
      <pc:sldChg chg="del">
        <pc:chgData name="Martin Siemienski Andersen" userId="3e5b9027-db81-4bdb-8ff3-173865797b46" providerId="ADAL" clId="{41D4DEE9-8469-4BCA-B53C-69DA4760112A}" dt="2025-08-19T08:32:20.661" v="743" actId="47"/>
        <pc:sldMkLst>
          <pc:docMk/>
          <pc:sldMk cId="424952194" sldId="498"/>
        </pc:sldMkLst>
      </pc:sldChg>
      <pc:sldChg chg="del">
        <pc:chgData name="Martin Siemienski Andersen" userId="3e5b9027-db81-4bdb-8ff3-173865797b46" providerId="ADAL" clId="{41D4DEE9-8469-4BCA-B53C-69DA4760112A}" dt="2025-08-19T08:32:20.661" v="743" actId="47"/>
        <pc:sldMkLst>
          <pc:docMk/>
          <pc:sldMk cId="1212959219" sldId="499"/>
        </pc:sldMkLst>
      </pc:sldChg>
      <pc:sldChg chg="del">
        <pc:chgData name="Martin Siemienski Andersen" userId="3e5b9027-db81-4bdb-8ff3-173865797b46" providerId="ADAL" clId="{41D4DEE9-8469-4BCA-B53C-69DA4760112A}" dt="2025-08-19T08:32:20.661" v="743" actId="47"/>
        <pc:sldMkLst>
          <pc:docMk/>
          <pc:sldMk cId="168418554" sldId="500"/>
        </pc:sldMkLst>
      </pc:sldChg>
      <pc:sldChg chg="del">
        <pc:chgData name="Martin Siemienski Andersen" userId="3e5b9027-db81-4bdb-8ff3-173865797b46" providerId="ADAL" clId="{41D4DEE9-8469-4BCA-B53C-69DA4760112A}" dt="2025-08-19T08:32:20.661" v="743" actId="47"/>
        <pc:sldMkLst>
          <pc:docMk/>
          <pc:sldMk cId="782588341" sldId="501"/>
        </pc:sldMkLst>
      </pc:sldChg>
      <pc:sldChg chg="del">
        <pc:chgData name="Martin Siemienski Andersen" userId="3e5b9027-db81-4bdb-8ff3-173865797b46" providerId="ADAL" clId="{41D4DEE9-8469-4BCA-B53C-69DA4760112A}" dt="2025-08-19T08:32:20.661" v="743" actId="47"/>
        <pc:sldMkLst>
          <pc:docMk/>
          <pc:sldMk cId="3705347957" sldId="502"/>
        </pc:sldMkLst>
      </pc:sldChg>
      <pc:sldChg chg="del">
        <pc:chgData name="Martin Siemienski Andersen" userId="3e5b9027-db81-4bdb-8ff3-173865797b46" providerId="ADAL" clId="{41D4DEE9-8469-4BCA-B53C-69DA4760112A}" dt="2025-08-19T08:32:20.661" v="743" actId="47"/>
        <pc:sldMkLst>
          <pc:docMk/>
          <pc:sldMk cId="2057934137" sldId="503"/>
        </pc:sldMkLst>
      </pc:sldChg>
      <pc:sldChg chg="del">
        <pc:chgData name="Martin Siemienski Andersen" userId="3e5b9027-db81-4bdb-8ff3-173865797b46" providerId="ADAL" clId="{41D4DEE9-8469-4BCA-B53C-69DA4760112A}" dt="2025-08-19T08:32:20.661" v="743" actId="47"/>
        <pc:sldMkLst>
          <pc:docMk/>
          <pc:sldMk cId="3826747332" sldId="504"/>
        </pc:sldMkLst>
      </pc:sldChg>
      <pc:sldChg chg="modSp del mod">
        <pc:chgData name="Martin Siemienski Andersen" userId="3e5b9027-db81-4bdb-8ff3-173865797b46" providerId="ADAL" clId="{41D4DEE9-8469-4BCA-B53C-69DA4760112A}" dt="2025-08-19T08:40:22.263" v="756" actId="47"/>
        <pc:sldMkLst>
          <pc:docMk/>
          <pc:sldMk cId="2118080967" sldId="506"/>
        </pc:sldMkLst>
        <pc:spChg chg="mod">
          <ac:chgData name="Martin Siemienski Andersen" userId="3e5b9027-db81-4bdb-8ff3-173865797b46" providerId="ADAL" clId="{41D4DEE9-8469-4BCA-B53C-69DA4760112A}" dt="2025-08-19T08:14:30.781" v="32" actId="20577"/>
          <ac:spMkLst>
            <pc:docMk/>
            <pc:sldMk cId="2118080967" sldId="506"/>
            <ac:spMk id="4" creationId="{2E90E686-C221-7BC5-21ED-5D6D0CF057D4}"/>
          </ac:spMkLst>
        </pc:spChg>
      </pc:sldChg>
      <pc:sldChg chg="del">
        <pc:chgData name="Martin Siemienski Andersen" userId="3e5b9027-db81-4bdb-8ff3-173865797b46" providerId="ADAL" clId="{41D4DEE9-8469-4BCA-B53C-69DA4760112A}" dt="2025-08-19T08:40:18.017" v="755" actId="47"/>
        <pc:sldMkLst>
          <pc:docMk/>
          <pc:sldMk cId="2898704078" sldId="507"/>
        </pc:sldMkLst>
      </pc:sldChg>
      <pc:sldChg chg="del">
        <pc:chgData name="Martin Siemienski Andersen" userId="3e5b9027-db81-4bdb-8ff3-173865797b46" providerId="ADAL" clId="{41D4DEE9-8469-4BCA-B53C-69DA4760112A}" dt="2025-08-19T08:16:13.494" v="128" actId="47"/>
        <pc:sldMkLst>
          <pc:docMk/>
          <pc:sldMk cId="2340559675" sldId="509"/>
        </pc:sldMkLst>
      </pc:sldChg>
      <pc:sldChg chg="modSp add del mod">
        <pc:chgData name="Martin Siemienski Andersen" userId="3e5b9027-db81-4bdb-8ff3-173865797b46" providerId="ADAL" clId="{41D4DEE9-8469-4BCA-B53C-69DA4760112A}" dt="2025-08-19T08:32:20.661" v="743" actId="47"/>
        <pc:sldMkLst>
          <pc:docMk/>
          <pc:sldMk cId="3088483302" sldId="511"/>
        </pc:sldMkLst>
        <pc:spChg chg="mod">
          <ac:chgData name="Martin Siemienski Andersen" userId="3e5b9027-db81-4bdb-8ff3-173865797b46" providerId="ADAL" clId="{41D4DEE9-8469-4BCA-B53C-69DA4760112A}" dt="2025-08-19T08:21:08.330" v="325" actId="20577"/>
          <ac:spMkLst>
            <pc:docMk/>
            <pc:sldMk cId="3088483302" sldId="511"/>
            <ac:spMk id="3" creationId="{D53AB1D0-C879-CDDF-C5BB-42BC01B6CDDF}"/>
          </ac:spMkLst>
        </pc:spChg>
        <pc:spChg chg="mod">
          <ac:chgData name="Martin Siemienski Andersen" userId="3e5b9027-db81-4bdb-8ff3-173865797b46" providerId="ADAL" clId="{41D4DEE9-8469-4BCA-B53C-69DA4760112A}" dt="2025-08-19T08:22:39.703" v="601" actId="20577"/>
          <ac:spMkLst>
            <pc:docMk/>
            <pc:sldMk cId="3088483302" sldId="511"/>
            <ac:spMk id="5" creationId="{3283E52E-62F6-DEF4-6F82-8075302EABEE}"/>
          </ac:spMkLst>
        </pc:spChg>
      </pc:sldChg>
    </pc:docChg>
  </pc:docChgLst>
  <pc:docChgLst>
    <pc:chgData name="Martin Siemienski Andersen" userId="3e5b9027-db81-4bdb-8ff3-173865797b46" providerId="ADAL" clId="{F1FA4591-DA09-154C-B5E8-977A92C398D6}"/>
    <pc:docChg chg="undo custSel addSld modSld modSection">
      <pc:chgData name="Martin Siemienski Andersen" userId="3e5b9027-db81-4bdb-8ff3-173865797b46" providerId="ADAL" clId="{F1FA4591-DA09-154C-B5E8-977A92C398D6}" dt="2024-09-11T11:20:54.404" v="471" actId="478"/>
      <pc:docMkLst>
        <pc:docMk/>
      </pc:docMkLst>
      <pc:sldChg chg="modSp mod">
        <pc:chgData name="Martin Siemienski Andersen" userId="3e5b9027-db81-4bdb-8ff3-173865797b46" providerId="ADAL" clId="{F1FA4591-DA09-154C-B5E8-977A92C398D6}" dt="2024-08-22T10:09:09.471" v="2"/>
        <pc:sldMkLst>
          <pc:docMk/>
          <pc:sldMk cId="3406192715" sldId="465"/>
        </pc:sldMkLst>
      </pc:sldChg>
      <pc:sldChg chg="addSp delSp modSp new mod">
        <pc:chgData name="Martin Siemienski Andersen" userId="3e5b9027-db81-4bdb-8ff3-173865797b46" providerId="ADAL" clId="{F1FA4591-DA09-154C-B5E8-977A92C398D6}" dt="2024-09-11T11:19:53.425" v="458" actId="13926"/>
        <pc:sldMkLst>
          <pc:docMk/>
          <pc:sldMk cId="327514766" sldId="508"/>
        </pc:sldMkLst>
      </pc:sldChg>
      <pc:sldChg chg="delSp modSp add mod">
        <pc:chgData name="Martin Siemienski Andersen" userId="3e5b9027-db81-4bdb-8ff3-173865797b46" providerId="ADAL" clId="{F1FA4591-DA09-154C-B5E8-977A92C398D6}" dt="2024-09-11T11:20:54.404" v="471" actId="478"/>
        <pc:sldMkLst>
          <pc:docMk/>
          <pc:sldMk cId="2340559675" sldId="509"/>
        </pc:sldMkLst>
      </pc:sldChg>
    </pc:docChg>
  </pc:docChgLst>
  <pc:docChgLst>
    <pc:chgData name="Martin Siemienski Andersen" userId="3e5b9027-db81-4bdb-8ff3-173865797b46" providerId="ADAL" clId="{93052EB2-26E8-4354-909B-11A544B35970}"/>
    <pc:docChg chg="undo redo custSel addSld delSld modSld sldOrd modSection">
      <pc:chgData name="Martin Siemienski Andersen" userId="3e5b9027-db81-4bdb-8ff3-173865797b46" providerId="ADAL" clId="{93052EB2-26E8-4354-909B-11A544B35970}" dt="2023-07-14T08:08:39.003" v="2987"/>
      <pc:docMkLst>
        <pc:docMk/>
      </pc:docMkLst>
      <pc:sldChg chg="modSp mod modClrScheme chgLayout">
        <pc:chgData name="Martin Siemienski Andersen" userId="3e5b9027-db81-4bdb-8ff3-173865797b46" providerId="ADAL" clId="{93052EB2-26E8-4354-909B-11A544B35970}" dt="2023-07-14T07:19:32.246" v="1932" actId="700"/>
        <pc:sldMkLst>
          <pc:docMk/>
          <pc:sldMk cId="2290672695" sldId="378"/>
        </pc:sldMkLst>
      </pc:sldChg>
      <pc:sldChg chg="modSp del mod">
        <pc:chgData name="Martin Siemienski Andersen" userId="3e5b9027-db81-4bdb-8ff3-173865797b46" providerId="ADAL" clId="{93052EB2-26E8-4354-909B-11A544B35970}" dt="2023-07-14T07:42:38.597" v="2845" actId="47"/>
        <pc:sldMkLst>
          <pc:docMk/>
          <pc:sldMk cId="2308720706" sldId="393"/>
        </pc:sldMkLst>
      </pc:sldChg>
      <pc:sldChg chg="del">
        <pc:chgData name="Martin Siemienski Andersen" userId="3e5b9027-db81-4bdb-8ff3-173865797b46" providerId="ADAL" clId="{93052EB2-26E8-4354-909B-11A544B35970}" dt="2023-07-13T12:28:02.333" v="771" actId="47"/>
        <pc:sldMkLst>
          <pc:docMk/>
          <pc:sldMk cId="3457302382" sldId="394"/>
        </pc:sldMkLst>
      </pc:sldChg>
      <pc:sldChg chg="addSp delSp modSp mod">
        <pc:chgData name="Martin Siemienski Andersen" userId="3e5b9027-db81-4bdb-8ff3-173865797b46" providerId="ADAL" clId="{93052EB2-26E8-4354-909B-11A544B35970}" dt="2023-07-14T08:01:12.539" v="2967"/>
        <pc:sldMkLst>
          <pc:docMk/>
          <pc:sldMk cId="1197650890" sldId="396"/>
        </pc:sldMkLst>
      </pc:sldChg>
      <pc:sldChg chg="modSp mod">
        <pc:chgData name="Martin Siemienski Andersen" userId="3e5b9027-db81-4bdb-8ff3-173865797b46" providerId="ADAL" clId="{93052EB2-26E8-4354-909B-11A544B35970}" dt="2023-07-13T07:30:00.617" v="42" actId="20577"/>
        <pc:sldMkLst>
          <pc:docMk/>
          <pc:sldMk cId="1507678825" sldId="397"/>
        </pc:sldMkLst>
      </pc:sldChg>
      <pc:sldChg chg="modSp mod">
        <pc:chgData name="Martin Siemienski Andersen" userId="3e5b9027-db81-4bdb-8ff3-173865797b46" providerId="ADAL" clId="{93052EB2-26E8-4354-909B-11A544B35970}" dt="2023-07-14T07:33:18.010" v="2713" actId="20577"/>
        <pc:sldMkLst>
          <pc:docMk/>
          <pc:sldMk cId="227199961" sldId="399"/>
        </pc:sldMkLst>
      </pc:sldChg>
      <pc:sldChg chg="del">
        <pc:chgData name="Martin Siemienski Andersen" userId="3e5b9027-db81-4bdb-8ff3-173865797b46" providerId="ADAL" clId="{93052EB2-26E8-4354-909B-11A544B35970}" dt="2023-07-13T07:31:27.646" v="43" actId="47"/>
        <pc:sldMkLst>
          <pc:docMk/>
          <pc:sldMk cId="3763483082" sldId="400"/>
        </pc:sldMkLst>
      </pc:sldChg>
      <pc:sldChg chg="modSp mod">
        <pc:chgData name="Martin Siemienski Andersen" userId="3e5b9027-db81-4bdb-8ff3-173865797b46" providerId="ADAL" clId="{93052EB2-26E8-4354-909B-11A544B35970}" dt="2023-07-14T07:35:29.147" v="2729" actId="1076"/>
        <pc:sldMkLst>
          <pc:docMk/>
          <pc:sldMk cId="1595219167" sldId="401"/>
        </pc:sldMkLst>
      </pc:sldChg>
      <pc:sldChg chg="modSp mod">
        <pc:chgData name="Martin Siemienski Andersen" userId="3e5b9027-db81-4bdb-8ff3-173865797b46" providerId="ADAL" clId="{93052EB2-26E8-4354-909B-11A544B35970}" dt="2023-07-14T07:35:50.003" v="2736" actId="6549"/>
        <pc:sldMkLst>
          <pc:docMk/>
          <pc:sldMk cId="4260047033" sldId="402"/>
        </pc:sldMkLst>
      </pc:sldChg>
      <pc:sldChg chg="addSp delSp modSp mod">
        <pc:chgData name="Martin Siemienski Andersen" userId="3e5b9027-db81-4bdb-8ff3-173865797b46" providerId="ADAL" clId="{93052EB2-26E8-4354-909B-11A544B35970}" dt="2023-07-14T07:54:54.518" v="2960" actId="478"/>
        <pc:sldMkLst>
          <pc:docMk/>
          <pc:sldMk cId="776101091" sldId="404"/>
        </pc:sldMkLst>
      </pc:sldChg>
      <pc:sldChg chg="modSp mod">
        <pc:chgData name="Martin Siemienski Andersen" userId="3e5b9027-db81-4bdb-8ff3-173865797b46" providerId="ADAL" clId="{93052EB2-26E8-4354-909B-11A544B35970}" dt="2023-07-13T07:32:33.639" v="61" actId="20577"/>
        <pc:sldMkLst>
          <pc:docMk/>
          <pc:sldMk cId="3358902497" sldId="405"/>
        </pc:sldMkLst>
      </pc:sldChg>
      <pc:sldChg chg="del">
        <pc:chgData name="Martin Siemienski Andersen" userId="3e5b9027-db81-4bdb-8ff3-173865797b46" providerId="ADAL" clId="{93052EB2-26E8-4354-909B-11A544B35970}" dt="2023-07-13T12:28:43.393" v="779" actId="47"/>
        <pc:sldMkLst>
          <pc:docMk/>
          <pc:sldMk cId="1955938946" sldId="407"/>
        </pc:sldMkLst>
      </pc:sldChg>
      <pc:sldChg chg="delSp modSp mod">
        <pc:chgData name="Martin Siemienski Andersen" userId="3e5b9027-db81-4bdb-8ff3-173865797b46" providerId="ADAL" clId="{93052EB2-26E8-4354-909B-11A544B35970}" dt="2023-07-14T07:15:56.378" v="1922" actId="478"/>
        <pc:sldMkLst>
          <pc:docMk/>
          <pc:sldMk cId="903312264" sldId="408"/>
        </pc:sldMkLst>
      </pc:sldChg>
      <pc:sldChg chg="del">
        <pc:chgData name="Martin Siemienski Andersen" userId="3e5b9027-db81-4bdb-8ff3-173865797b46" providerId="ADAL" clId="{93052EB2-26E8-4354-909B-11A544B35970}" dt="2023-07-13T12:28:13.877" v="772" actId="47"/>
        <pc:sldMkLst>
          <pc:docMk/>
          <pc:sldMk cId="822598728" sldId="409"/>
        </pc:sldMkLst>
      </pc:sldChg>
      <pc:sldChg chg="del">
        <pc:chgData name="Martin Siemienski Andersen" userId="3e5b9027-db81-4bdb-8ff3-173865797b46" providerId="ADAL" clId="{93052EB2-26E8-4354-909B-11A544B35970}" dt="2023-07-14T07:17:40.354" v="1924" actId="47"/>
        <pc:sldMkLst>
          <pc:docMk/>
          <pc:sldMk cId="852561733" sldId="410"/>
        </pc:sldMkLst>
      </pc:sldChg>
      <pc:sldChg chg="del">
        <pc:chgData name="Martin Siemienski Andersen" userId="3e5b9027-db81-4bdb-8ff3-173865797b46" providerId="ADAL" clId="{93052EB2-26E8-4354-909B-11A544B35970}" dt="2023-07-13T12:28:33.713" v="776" actId="47"/>
        <pc:sldMkLst>
          <pc:docMk/>
          <pc:sldMk cId="989520943" sldId="412"/>
        </pc:sldMkLst>
      </pc:sldChg>
      <pc:sldChg chg="addSp delSp modSp mod">
        <pc:chgData name="Martin Siemienski Andersen" userId="3e5b9027-db81-4bdb-8ff3-173865797b46" providerId="ADAL" clId="{93052EB2-26E8-4354-909B-11A544B35970}" dt="2023-07-14T07:12:42.531" v="1919" actId="20577"/>
        <pc:sldMkLst>
          <pc:docMk/>
          <pc:sldMk cId="1392566887" sldId="416"/>
        </pc:sldMkLst>
      </pc:sldChg>
      <pc:sldChg chg="addSp delSp modSp mod">
        <pc:chgData name="Martin Siemienski Andersen" userId="3e5b9027-db81-4bdb-8ff3-173865797b46" providerId="ADAL" clId="{93052EB2-26E8-4354-909B-11A544B35970}" dt="2023-07-14T07:53:24.210" v="2933" actId="1076"/>
        <pc:sldMkLst>
          <pc:docMk/>
          <pc:sldMk cId="275403235" sldId="417"/>
        </pc:sldMkLst>
      </pc:sldChg>
      <pc:sldChg chg="addSp delSp modSp mod">
        <pc:chgData name="Martin Siemienski Andersen" userId="3e5b9027-db81-4bdb-8ff3-173865797b46" providerId="ADAL" clId="{93052EB2-26E8-4354-909B-11A544B35970}" dt="2023-07-14T07:53:42.784" v="2940"/>
        <pc:sldMkLst>
          <pc:docMk/>
          <pc:sldMk cId="1860635129" sldId="419"/>
        </pc:sldMkLst>
      </pc:sldChg>
      <pc:sldChg chg="modSp del mod">
        <pc:chgData name="Martin Siemienski Andersen" userId="3e5b9027-db81-4bdb-8ff3-173865797b46" providerId="ADAL" clId="{93052EB2-26E8-4354-909B-11A544B35970}" dt="2023-07-14T07:53:39.068" v="2938" actId="47"/>
        <pc:sldMkLst>
          <pc:docMk/>
          <pc:sldMk cId="2925545895" sldId="420"/>
        </pc:sldMkLst>
      </pc:sldChg>
      <pc:sldChg chg="addSp delSp modSp mod">
        <pc:chgData name="Martin Siemienski Andersen" userId="3e5b9027-db81-4bdb-8ff3-173865797b46" providerId="ADAL" clId="{93052EB2-26E8-4354-909B-11A544B35970}" dt="2023-07-14T08:01:06.837" v="2965"/>
        <pc:sldMkLst>
          <pc:docMk/>
          <pc:sldMk cId="4185308759" sldId="421"/>
        </pc:sldMkLst>
      </pc:sldChg>
      <pc:sldChg chg="addSp delSp modSp mod">
        <pc:chgData name="Martin Siemienski Andersen" userId="3e5b9027-db81-4bdb-8ff3-173865797b46" providerId="ADAL" clId="{93052EB2-26E8-4354-909B-11A544B35970}" dt="2023-07-14T08:00:04.881" v="2963" actId="1076"/>
        <pc:sldMkLst>
          <pc:docMk/>
          <pc:sldMk cId="2443765076" sldId="422"/>
        </pc:sldMkLst>
      </pc:sldChg>
      <pc:sldChg chg="del">
        <pc:chgData name="Martin Siemienski Andersen" userId="3e5b9027-db81-4bdb-8ff3-173865797b46" providerId="ADAL" clId="{93052EB2-26E8-4354-909B-11A544B35970}" dt="2023-07-13T12:28:31.364" v="775" actId="47"/>
        <pc:sldMkLst>
          <pc:docMk/>
          <pc:sldMk cId="1428480875" sldId="424"/>
        </pc:sldMkLst>
      </pc:sldChg>
      <pc:sldChg chg="del">
        <pc:chgData name="Martin Siemienski Andersen" userId="3e5b9027-db81-4bdb-8ff3-173865797b46" providerId="ADAL" clId="{93052EB2-26E8-4354-909B-11A544B35970}" dt="2023-07-13T12:28:19.714" v="774" actId="47"/>
        <pc:sldMkLst>
          <pc:docMk/>
          <pc:sldMk cId="577058156" sldId="426"/>
        </pc:sldMkLst>
      </pc:sldChg>
      <pc:sldChg chg="del">
        <pc:chgData name="Martin Siemienski Andersen" userId="3e5b9027-db81-4bdb-8ff3-173865797b46" providerId="ADAL" clId="{93052EB2-26E8-4354-909B-11A544B35970}" dt="2023-07-13T12:28:41.507" v="778" actId="47"/>
        <pc:sldMkLst>
          <pc:docMk/>
          <pc:sldMk cId="2618037684" sldId="427"/>
        </pc:sldMkLst>
      </pc:sldChg>
      <pc:sldChg chg="del">
        <pc:chgData name="Martin Siemienski Andersen" userId="3e5b9027-db81-4bdb-8ff3-173865797b46" providerId="ADAL" clId="{93052EB2-26E8-4354-909B-11A544B35970}" dt="2023-07-13T12:28:17.164" v="773" actId="47"/>
        <pc:sldMkLst>
          <pc:docMk/>
          <pc:sldMk cId="1365180815" sldId="428"/>
        </pc:sldMkLst>
      </pc:sldChg>
      <pc:sldChg chg="del">
        <pc:chgData name="Martin Siemienski Andersen" userId="3e5b9027-db81-4bdb-8ff3-173865797b46" providerId="ADAL" clId="{93052EB2-26E8-4354-909B-11A544B35970}" dt="2023-07-14T07:17:36.218" v="1923" actId="47"/>
        <pc:sldMkLst>
          <pc:docMk/>
          <pc:sldMk cId="2828450663" sldId="429"/>
        </pc:sldMkLst>
      </pc:sldChg>
      <pc:sldChg chg="del">
        <pc:chgData name="Martin Siemienski Andersen" userId="3e5b9027-db81-4bdb-8ff3-173865797b46" providerId="ADAL" clId="{93052EB2-26E8-4354-909B-11A544B35970}" dt="2023-07-13T12:28:40.027" v="777" actId="47"/>
        <pc:sldMkLst>
          <pc:docMk/>
          <pc:sldMk cId="4115546125" sldId="430"/>
        </pc:sldMkLst>
      </pc:sldChg>
      <pc:sldChg chg="addSp delSp modSp del mod">
        <pc:chgData name="Martin Siemienski Andersen" userId="3e5b9027-db81-4bdb-8ff3-173865797b46" providerId="ADAL" clId="{93052EB2-26E8-4354-909B-11A544B35970}" dt="2023-07-13T12:27:28.054" v="770" actId="47"/>
        <pc:sldMkLst>
          <pc:docMk/>
          <pc:sldMk cId="754023888" sldId="431"/>
        </pc:sldMkLst>
      </pc:sldChg>
      <pc:sldChg chg="addSp delSp modSp new mod">
        <pc:chgData name="Martin Siemienski Andersen" userId="3e5b9027-db81-4bdb-8ff3-173865797b46" providerId="ADAL" clId="{93052EB2-26E8-4354-909B-11A544B35970}" dt="2023-07-14T07:53:27.367" v="2935"/>
        <pc:sldMkLst>
          <pc:docMk/>
          <pc:sldMk cId="1915853972" sldId="432"/>
        </pc:sldMkLst>
      </pc:sldChg>
      <pc:sldChg chg="addSp delSp modSp new mod modClrScheme chgLayout">
        <pc:chgData name="Martin Siemienski Andersen" userId="3e5b9027-db81-4bdb-8ff3-173865797b46" providerId="ADAL" clId="{93052EB2-26E8-4354-909B-11A544B35970}" dt="2023-07-13T12:47:40.680" v="1898" actId="15"/>
        <pc:sldMkLst>
          <pc:docMk/>
          <pc:sldMk cId="225939612" sldId="433"/>
        </pc:sldMkLst>
      </pc:sldChg>
      <pc:sldChg chg="addSp delSp modSp new mod">
        <pc:chgData name="Martin Siemienski Andersen" userId="3e5b9027-db81-4bdb-8ff3-173865797b46" providerId="ADAL" clId="{93052EB2-26E8-4354-909B-11A544B35970}" dt="2023-07-14T07:32:33.645" v="2711"/>
        <pc:sldMkLst>
          <pc:docMk/>
          <pc:sldMk cId="4294393476" sldId="434"/>
        </pc:sldMkLst>
      </pc:sldChg>
      <pc:sldChg chg="modSp new mod">
        <pc:chgData name="Martin Siemienski Andersen" userId="3e5b9027-db81-4bdb-8ff3-173865797b46" providerId="ADAL" clId="{93052EB2-26E8-4354-909B-11A544B35970}" dt="2023-07-14T07:42:31.751" v="2844"/>
        <pc:sldMkLst>
          <pc:docMk/>
          <pc:sldMk cId="922681585" sldId="435"/>
        </pc:sldMkLst>
      </pc:sldChg>
      <pc:sldChg chg="addSp delSp modSp new mod ord modClrScheme chgLayout">
        <pc:chgData name="Martin Siemienski Andersen" userId="3e5b9027-db81-4bdb-8ff3-173865797b46" providerId="ADAL" clId="{93052EB2-26E8-4354-909B-11A544B35970}" dt="2023-07-14T07:53:58.379" v="2942"/>
        <pc:sldMkLst>
          <pc:docMk/>
          <pc:sldMk cId="2074311910" sldId="436"/>
        </pc:sldMkLst>
      </pc:sldChg>
      <pc:sldChg chg="modSp new mod">
        <pc:chgData name="Martin Siemienski Andersen" userId="3e5b9027-db81-4bdb-8ff3-173865797b46" providerId="ADAL" clId="{93052EB2-26E8-4354-909B-11A544B35970}" dt="2023-07-14T08:02:53.396" v="2986" actId="20577"/>
        <pc:sldMkLst>
          <pc:docMk/>
          <pc:sldMk cId="1696365419" sldId="437"/>
        </pc:sldMkLst>
      </pc:sldChg>
      <pc:sldChg chg="add">
        <pc:chgData name="Martin Siemienski Andersen" userId="3e5b9027-db81-4bdb-8ff3-173865797b46" providerId="ADAL" clId="{93052EB2-26E8-4354-909B-11A544B35970}" dt="2023-07-14T08:08:39.003" v="2987"/>
        <pc:sldMkLst>
          <pc:docMk/>
          <pc:sldMk cId="3264738146" sldId="438"/>
        </pc:sldMkLst>
      </pc:sldChg>
      <pc:sldChg chg="add">
        <pc:chgData name="Martin Siemienski Andersen" userId="3e5b9027-db81-4bdb-8ff3-173865797b46" providerId="ADAL" clId="{93052EB2-26E8-4354-909B-11A544B35970}" dt="2023-07-14T08:08:39.003" v="2987"/>
        <pc:sldMkLst>
          <pc:docMk/>
          <pc:sldMk cId="1515633116" sldId="439"/>
        </pc:sldMkLst>
      </pc:sldChg>
    </pc:docChg>
  </pc:docChgLst>
  <pc:docChgLst>
    <pc:chgData name="Martin Siemienski Andersen" userId="3e5b9027-db81-4bdb-8ff3-173865797b46" providerId="ADAL" clId="{6BDAB3B6-CDA1-43DB-8109-9185D84B50F5}"/>
    <pc:docChg chg="undo custSel modSld">
      <pc:chgData name="Martin Siemienski Andersen" userId="3e5b9027-db81-4bdb-8ff3-173865797b46" providerId="ADAL" clId="{6BDAB3B6-CDA1-43DB-8109-9185D84B50F5}" dt="2023-10-31T11:20:36.234" v="250" actId="20577"/>
      <pc:docMkLst>
        <pc:docMk/>
      </pc:docMkLst>
      <pc:sldChg chg="addSp delSp modSp mod">
        <pc:chgData name="Martin Siemienski Andersen" userId="3e5b9027-db81-4bdb-8ff3-173865797b46" providerId="ADAL" clId="{6BDAB3B6-CDA1-43DB-8109-9185D84B50F5}" dt="2023-10-31T11:20:36.234" v="250" actId="20577"/>
        <pc:sldMkLst>
          <pc:docMk/>
          <pc:sldMk cId="1915853972" sldId="432"/>
        </pc:sldMkLst>
      </pc:sldChg>
    </pc:docChg>
  </pc:docChgLst>
  <pc:docChgLst>
    <pc:chgData name="John Hansen" userId="4cb6df52-f46b-4a86-9a6e-3c7ce04f8df2" providerId="ADAL" clId="{850B5E31-9C08-4DA1-956B-BB9BB7D8BB2E}"/>
    <pc:docChg chg="undo custSel addSld delSld modSld sldOrd modSection">
      <pc:chgData name="John Hansen" userId="4cb6df52-f46b-4a86-9a6e-3c7ce04f8df2" providerId="ADAL" clId="{850B5E31-9C08-4DA1-956B-BB9BB7D8BB2E}" dt="2021-09-07T21:42:30.595" v="893" actId="1038"/>
      <pc:docMkLst>
        <pc:docMk/>
      </pc:docMkLst>
      <pc:sldChg chg="addSp delSp modSp mod">
        <pc:chgData name="John Hansen" userId="4cb6df52-f46b-4a86-9a6e-3c7ce04f8df2" providerId="ADAL" clId="{850B5E31-9C08-4DA1-956B-BB9BB7D8BB2E}" dt="2021-09-07T19:45:06.225" v="79" actId="20577"/>
        <pc:sldMkLst>
          <pc:docMk/>
          <pc:sldMk cId="1507678825" sldId="397"/>
        </pc:sldMkLst>
      </pc:sldChg>
      <pc:sldChg chg="addSp delSp modSp">
        <pc:chgData name="John Hansen" userId="4cb6df52-f46b-4a86-9a6e-3c7ce04f8df2" providerId="ADAL" clId="{850B5E31-9C08-4DA1-956B-BB9BB7D8BB2E}" dt="2021-09-07T20:53:00.079" v="719" actId="478"/>
        <pc:sldMkLst>
          <pc:docMk/>
          <pc:sldMk cId="227199961" sldId="399"/>
        </pc:sldMkLst>
      </pc:sldChg>
      <pc:sldChg chg="modSp mod">
        <pc:chgData name="John Hansen" userId="4cb6df52-f46b-4a86-9a6e-3c7ce04f8df2" providerId="ADAL" clId="{850B5E31-9C08-4DA1-956B-BB9BB7D8BB2E}" dt="2021-09-07T21:06:50.412" v="740" actId="20577"/>
        <pc:sldMkLst>
          <pc:docMk/>
          <pc:sldMk cId="903312264" sldId="408"/>
        </pc:sldMkLst>
      </pc:sldChg>
      <pc:sldChg chg="del">
        <pc:chgData name="John Hansen" userId="4cb6df52-f46b-4a86-9a6e-3c7ce04f8df2" providerId="ADAL" clId="{850B5E31-9C08-4DA1-956B-BB9BB7D8BB2E}" dt="2021-09-07T19:46:31.527" v="83" actId="47"/>
        <pc:sldMkLst>
          <pc:docMk/>
          <pc:sldMk cId="2907929941" sldId="411"/>
        </pc:sldMkLst>
      </pc:sldChg>
      <pc:sldChg chg="modSp mod">
        <pc:chgData name="John Hansen" userId="4cb6df52-f46b-4a86-9a6e-3c7ce04f8df2" providerId="ADAL" clId="{850B5E31-9C08-4DA1-956B-BB9BB7D8BB2E}" dt="2021-09-07T19:57:03.858" v="166" actId="20577"/>
        <pc:sldMkLst>
          <pc:docMk/>
          <pc:sldMk cId="989520943" sldId="412"/>
        </pc:sldMkLst>
      </pc:sldChg>
      <pc:sldChg chg="addSp delSp modSp">
        <pc:chgData name="John Hansen" userId="4cb6df52-f46b-4a86-9a6e-3c7ce04f8df2" providerId="ADAL" clId="{850B5E31-9C08-4DA1-956B-BB9BB7D8BB2E}" dt="2021-09-07T21:28:00.389" v="871" actId="478"/>
        <pc:sldMkLst>
          <pc:docMk/>
          <pc:sldMk cId="2925545895" sldId="420"/>
        </pc:sldMkLst>
      </pc:sldChg>
      <pc:sldChg chg="modSp mod">
        <pc:chgData name="John Hansen" userId="4cb6df52-f46b-4a86-9a6e-3c7ce04f8df2" providerId="ADAL" clId="{850B5E31-9C08-4DA1-956B-BB9BB7D8BB2E}" dt="2021-09-07T19:20:00.778" v="49" actId="20577"/>
        <pc:sldMkLst>
          <pc:docMk/>
          <pc:sldMk cId="4185308759" sldId="421"/>
        </pc:sldMkLst>
      </pc:sldChg>
      <pc:sldChg chg="del">
        <pc:chgData name="John Hansen" userId="4cb6df52-f46b-4a86-9a6e-3c7ce04f8df2" providerId="ADAL" clId="{850B5E31-9C08-4DA1-956B-BB9BB7D8BB2E}" dt="2021-09-07T19:46:33.931" v="85" actId="47"/>
        <pc:sldMkLst>
          <pc:docMk/>
          <pc:sldMk cId="2969487614" sldId="423"/>
        </pc:sldMkLst>
      </pc:sldChg>
      <pc:sldChg chg="modSp mod">
        <pc:chgData name="John Hansen" userId="4cb6df52-f46b-4a86-9a6e-3c7ce04f8df2" providerId="ADAL" clId="{850B5E31-9C08-4DA1-956B-BB9BB7D8BB2E}" dt="2021-09-07T19:45:55.790" v="80" actId="20577"/>
        <pc:sldMkLst>
          <pc:docMk/>
          <pc:sldMk cId="1428480875" sldId="424"/>
        </pc:sldMkLst>
      </pc:sldChg>
      <pc:sldChg chg="del">
        <pc:chgData name="John Hansen" userId="4cb6df52-f46b-4a86-9a6e-3c7ce04f8df2" providerId="ADAL" clId="{850B5E31-9C08-4DA1-956B-BB9BB7D8BB2E}" dt="2021-09-07T19:46:35.174" v="86" actId="47"/>
        <pc:sldMkLst>
          <pc:docMk/>
          <pc:sldMk cId="2503258829" sldId="425"/>
        </pc:sldMkLst>
      </pc:sldChg>
      <pc:sldChg chg="addSp modSp add mod">
        <pc:chgData name="John Hansen" userId="4cb6df52-f46b-4a86-9a6e-3c7ce04f8df2" providerId="ADAL" clId="{850B5E31-9C08-4DA1-956B-BB9BB7D8BB2E}" dt="2021-09-07T21:10:57.997" v="869" actId="20577"/>
        <pc:sldMkLst>
          <pc:docMk/>
          <pc:sldMk cId="577058156" sldId="426"/>
        </pc:sldMkLst>
      </pc:sldChg>
      <pc:sldChg chg="del">
        <pc:chgData name="John Hansen" userId="4cb6df52-f46b-4a86-9a6e-3c7ce04f8df2" providerId="ADAL" clId="{850B5E31-9C08-4DA1-956B-BB9BB7D8BB2E}" dt="2021-09-07T19:46:22.794" v="81" actId="47"/>
        <pc:sldMkLst>
          <pc:docMk/>
          <pc:sldMk cId="1878433608" sldId="426"/>
        </pc:sldMkLst>
      </pc:sldChg>
      <pc:sldChg chg="addSp delSp modSp mod">
        <pc:chgData name="John Hansen" userId="4cb6df52-f46b-4a86-9a6e-3c7ce04f8df2" providerId="ADAL" clId="{850B5E31-9C08-4DA1-956B-BB9BB7D8BB2E}" dt="2021-09-07T21:39:19.943" v="872" actId="207"/>
        <pc:sldMkLst>
          <pc:docMk/>
          <pc:sldMk cId="2618037684" sldId="427"/>
        </pc:sldMkLst>
      </pc:sldChg>
      <pc:sldChg chg="modSp mod">
        <pc:chgData name="John Hansen" userId="4cb6df52-f46b-4a86-9a6e-3c7ce04f8df2" providerId="ADAL" clId="{850B5E31-9C08-4DA1-956B-BB9BB7D8BB2E}" dt="2021-09-07T21:42:30.595" v="893" actId="1038"/>
        <pc:sldMkLst>
          <pc:docMk/>
          <pc:sldMk cId="4115546125" sldId="430"/>
        </pc:sldMkLst>
      </pc:sldChg>
      <pc:sldChg chg="addSp delSp modSp new mod ord modClrScheme chgLayout">
        <pc:chgData name="John Hansen" userId="4cb6df52-f46b-4a86-9a6e-3c7ce04f8df2" providerId="ADAL" clId="{850B5E31-9C08-4DA1-956B-BB9BB7D8BB2E}" dt="2021-09-07T20:51:15.316" v="710" actId="20577"/>
        <pc:sldMkLst>
          <pc:docMk/>
          <pc:sldMk cId="754023888" sldId="431"/>
        </pc:sldMkLst>
      </pc:sldChg>
      <pc:sldChg chg="new del">
        <pc:chgData name="John Hansen" userId="4cb6df52-f46b-4a86-9a6e-3c7ce04f8df2" providerId="ADAL" clId="{850B5E31-9C08-4DA1-956B-BB9BB7D8BB2E}" dt="2021-09-07T19:46:32.683" v="84" actId="47"/>
        <pc:sldMkLst>
          <pc:docMk/>
          <pc:sldMk cId="2278389990" sldId="431"/>
        </pc:sldMkLst>
      </pc:sldChg>
      <pc:sldChg chg="new del">
        <pc:chgData name="John Hansen" userId="4cb6df52-f46b-4a86-9a6e-3c7ce04f8df2" providerId="ADAL" clId="{850B5E31-9C08-4DA1-956B-BB9BB7D8BB2E}" dt="2021-09-07T20:44:29.625" v="501" actId="680"/>
        <pc:sldMkLst>
          <pc:docMk/>
          <pc:sldMk cId="3441618374" sldId="431"/>
        </pc:sldMkLst>
      </pc:sldChg>
      <pc:sldChg chg="delSp new del mod">
        <pc:chgData name="John Hansen" userId="4cb6df52-f46b-4a86-9a6e-3c7ce04f8df2" providerId="ADAL" clId="{850B5E31-9C08-4DA1-956B-BB9BB7D8BB2E}" dt="2021-09-07T20:49:19.943" v="530" actId="47"/>
        <pc:sldMkLst>
          <pc:docMk/>
          <pc:sldMk cId="3401262377" sldId="432"/>
        </pc:sldMkLst>
      </pc:sldChg>
    </pc:docChg>
  </pc:docChgLst>
  <pc:docChgLst>
    <pc:chgData name="Martin Siemienski Andersen" userId="3e5b9027-db81-4bdb-8ff3-173865797b46" providerId="ADAL" clId="{5B7FE557-5B72-46DC-8D33-644B01E6E0C7}"/>
    <pc:docChg chg="undo redo custSel addSld delSld modSld sldOrd modMainMaster modSection">
      <pc:chgData name="Martin Siemienski Andersen" userId="3e5b9027-db81-4bdb-8ff3-173865797b46" providerId="ADAL" clId="{5B7FE557-5B72-46DC-8D33-644B01E6E0C7}" dt="2024-06-17T08:18:16.101" v="9645" actId="14100"/>
      <pc:docMkLst>
        <pc:docMk/>
      </pc:docMkLst>
      <pc:sldChg chg="modSp mod">
        <pc:chgData name="Martin Siemienski Andersen" userId="3e5b9027-db81-4bdb-8ff3-173865797b46" providerId="ADAL" clId="{5B7FE557-5B72-46DC-8D33-644B01E6E0C7}" dt="2024-06-04T11:14:10.368" v="6877" actId="14100"/>
        <pc:sldMkLst>
          <pc:docMk/>
          <pc:sldMk cId="2290672695" sldId="378"/>
        </pc:sldMkLst>
      </pc:sldChg>
      <pc:sldChg chg="modSp mod modShow">
        <pc:chgData name="Martin Siemienski Andersen" userId="3e5b9027-db81-4bdb-8ff3-173865797b46" providerId="ADAL" clId="{5B7FE557-5B72-46DC-8D33-644B01E6E0C7}" dt="2024-06-14T09:11:11.017" v="7694" actId="729"/>
        <pc:sldMkLst>
          <pc:docMk/>
          <pc:sldMk cId="2228526446" sldId="395"/>
        </pc:sldMkLst>
      </pc:sldChg>
      <pc:sldChg chg="ord setBg">
        <pc:chgData name="Martin Siemienski Andersen" userId="3e5b9027-db81-4bdb-8ff3-173865797b46" providerId="ADAL" clId="{5B7FE557-5B72-46DC-8D33-644B01E6E0C7}" dt="2024-06-04T10:32:25.816" v="6449"/>
        <pc:sldMkLst>
          <pc:docMk/>
          <pc:sldMk cId="1197650890" sldId="396"/>
        </pc:sldMkLst>
      </pc:sldChg>
      <pc:sldChg chg="modSp del mod">
        <pc:chgData name="Martin Siemienski Andersen" userId="3e5b9027-db81-4bdb-8ff3-173865797b46" providerId="ADAL" clId="{5B7FE557-5B72-46DC-8D33-644B01E6E0C7}" dt="2024-06-04T10:32:13.105" v="6446" actId="47"/>
        <pc:sldMkLst>
          <pc:docMk/>
          <pc:sldMk cId="1507678825" sldId="397"/>
        </pc:sldMkLst>
      </pc:sldChg>
      <pc:sldChg chg="modSp mod modShow">
        <pc:chgData name="Martin Siemienski Andersen" userId="3e5b9027-db81-4bdb-8ff3-173865797b46" providerId="ADAL" clId="{5B7FE557-5B72-46DC-8D33-644B01E6E0C7}" dt="2024-06-14T09:11:11.017" v="7694" actId="729"/>
        <pc:sldMkLst>
          <pc:docMk/>
          <pc:sldMk cId="4174837169" sldId="398"/>
        </pc:sldMkLst>
      </pc:sldChg>
      <pc:sldChg chg="delSp modSp add del mod ord setBg">
        <pc:chgData name="Martin Siemienski Andersen" userId="3e5b9027-db81-4bdb-8ff3-173865797b46" providerId="ADAL" clId="{5B7FE557-5B72-46DC-8D33-644B01E6E0C7}" dt="2024-06-12T12:04:27.348" v="7304" actId="47"/>
        <pc:sldMkLst>
          <pc:docMk/>
          <pc:sldMk cId="227199961" sldId="399"/>
        </pc:sldMkLst>
      </pc:sldChg>
      <pc:sldChg chg="del">
        <pc:chgData name="Martin Siemienski Andersen" userId="3e5b9027-db81-4bdb-8ff3-173865797b46" providerId="ADAL" clId="{5B7FE557-5B72-46DC-8D33-644B01E6E0C7}" dt="2024-05-22T08:48:36.670" v="2699" actId="2696"/>
        <pc:sldMkLst>
          <pc:docMk/>
          <pc:sldMk cId="1595219167" sldId="401"/>
        </pc:sldMkLst>
      </pc:sldChg>
      <pc:sldChg chg="modSp add mod setBg">
        <pc:chgData name="Martin Siemienski Andersen" userId="3e5b9027-db81-4bdb-8ff3-173865797b46" providerId="ADAL" clId="{5B7FE557-5B72-46DC-8D33-644B01E6E0C7}" dt="2024-06-04T11:13:30.987" v="6835" actId="1076"/>
        <pc:sldMkLst>
          <pc:docMk/>
          <pc:sldMk cId="2010117616" sldId="401"/>
        </pc:sldMkLst>
      </pc:sldChg>
      <pc:sldChg chg="modSp mod ord setBg">
        <pc:chgData name="Martin Siemienski Andersen" userId="3e5b9027-db81-4bdb-8ff3-173865797b46" providerId="ADAL" clId="{5B7FE557-5B72-46DC-8D33-644B01E6E0C7}" dt="2024-06-04T10:32:31.387" v="6451"/>
        <pc:sldMkLst>
          <pc:docMk/>
          <pc:sldMk cId="3358902497" sldId="405"/>
        </pc:sldMkLst>
      </pc:sldChg>
      <pc:sldChg chg="modSp mod ord modShow">
        <pc:chgData name="Martin Siemienski Andersen" userId="3e5b9027-db81-4bdb-8ff3-173865797b46" providerId="ADAL" clId="{5B7FE557-5B72-46DC-8D33-644B01E6E0C7}" dt="2024-06-14T09:24:08.963" v="8118"/>
        <pc:sldMkLst>
          <pc:docMk/>
          <pc:sldMk cId="903312264" sldId="408"/>
        </pc:sldMkLst>
      </pc:sldChg>
      <pc:sldChg chg="mod modShow">
        <pc:chgData name="Martin Siemienski Andersen" userId="3e5b9027-db81-4bdb-8ff3-173865797b46" providerId="ADAL" clId="{5B7FE557-5B72-46DC-8D33-644B01E6E0C7}" dt="2024-06-14T09:11:11.017" v="7694" actId="729"/>
        <pc:sldMkLst>
          <pc:docMk/>
          <pc:sldMk cId="2114173157" sldId="414"/>
        </pc:sldMkLst>
      </pc:sldChg>
      <pc:sldChg chg="addSp delSp modSp mod ord modShow">
        <pc:chgData name="Martin Siemienski Andersen" userId="3e5b9027-db81-4bdb-8ff3-173865797b46" providerId="ADAL" clId="{5B7FE557-5B72-46DC-8D33-644B01E6E0C7}" dt="2024-06-14T09:11:11.017" v="7694" actId="729"/>
        <pc:sldMkLst>
          <pc:docMk/>
          <pc:sldMk cId="945883971" sldId="415"/>
        </pc:sldMkLst>
      </pc:sldChg>
      <pc:sldChg chg="modSp mod modShow">
        <pc:chgData name="Martin Siemienski Andersen" userId="3e5b9027-db81-4bdb-8ff3-173865797b46" providerId="ADAL" clId="{5B7FE557-5B72-46DC-8D33-644B01E6E0C7}" dt="2024-06-14T09:11:11.017" v="7694" actId="729"/>
        <pc:sldMkLst>
          <pc:docMk/>
          <pc:sldMk cId="1392566887" sldId="416"/>
        </pc:sldMkLst>
      </pc:sldChg>
      <pc:sldChg chg="addSp delSp modSp mod modShow">
        <pc:chgData name="Martin Siemienski Andersen" userId="3e5b9027-db81-4bdb-8ff3-173865797b46" providerId="ADAL" clId="{5B7FE557-5B72-46DC-8D33-644B01E6E0C7}" dt="2024-06-14T09:11:11.017" v="7694" actId="729"/>
        <pc:sldMkLst>
          <pc:docMk/>
          <pc:sldMk cId="275403235" sldId="417"/>
        </pc:sldMkLst>
      </pc:sldChg>
      <pc:sldChg chg="addSp delSp modSp mod modShow">
        <pc:chgData name="Martin Siemienski Andersen" userId="3e5b9027-db81-4bdb-8ff3-173865797b46" providerId="ADAL" clId="{5B7FE557-5B72-46DC-8D33-644B01E6E0C7}" dt="2024-06-14T09:11:11.017" v="7694" actId="729"/>
        <pc:sldMkLst>
          <pc:docMk/>
          <pc:sldMk cId="1860635129" sldId="419"/>
        </pc:sldMkLst>
      </pc:sldChg>
      <pc:sldChg chg="mod ord modShow">
        <pc:chgData name="Martin Siemienski Andersen" userId="3e5b9027-db81-4bdb-8ff3-173865797b46" providerId="ADAL" clId="{5B7FE557-5B72-46DC-8D33-644B01E6E0C7}" dt="2024-06-17T08:16:13.058" v="9565" actId="729"/>
        <pc:sldMkLst>
          <pc:docMk/>
          <pc:sldMk cId="4185308759" sldId="421"/>
        </pc:sldMkLst>
      </pc:sldChg>
      <pc:sldChg chg="mod modShow">
        <pc:chgData name="Martin Siemienski Andersen" userId="3e5b9027-db81-4bdb-8ff3-173865797b46" providerId="ADAL" clId="{5B7FE557-5B72-46DC-8D33-644B01E6E0C7}" dt="2024-06-14T09:11:11.017" v="7694" actId="729"/>
        <pc:sldMkLst>
          <pc:docMk/>
          <pc:sldMk cId="2443765076" sldId="422"/>
        </pc:sldMkLst>
      </pc:sldChg>
      <pc:sldChg chg="delSp modSp add mod setBg modClrScheme chgLayout">
        <pc:chgData name="Martin Siemienski Andersen" userId="3e5b9027-db81-4bdb-8ff3-173865797b46" providerId="ADAL" clId="{5B7FE557-5B72-46DC-8D33-644B01E6E0C7}" dt="2024-06-17T08:18:16.101" v="9645" actId="14100"/>
        <pc:sldMkLst>
          <pc:docMk/>
          <pc:sldMk cId="2129226823" sldId="424"/>
        </pc:sldMkLst>
      </pc:sldChg>
      <pc:sldChg chg="modSp add mod ord">
        <pc:chgData name="Martin Siemienski Andersen" userId="3e5b9027-db81-4bdb-8ff3-173865797b46" providerId="ADAL" clId="{5B7FE557-5B72-46DC-8D33-644B01E6E0C7}" dt="2024-06-14T09:28:22.208" v="8194" actId="6549"/>
        <pc:sldMkLst>
          <pc:docMk/>
          <pc:sldMk cId="66549826" sldId="427"/>
        </pc:sldMkLst>
      </pc:sldChg>
      <pc:sldChg chg="modSp mod modShow">
        <pc:chgData name="Martin Siemienski Andersen" userId="3e5b9027-db81-4bdb-8ff3-173865797b46" providerId="ADAL" clId="{5B7FE557-5B72-46DC-8D33-644B01E6E0C7}" dt="2024-06-14T09:11:11.017" v="7694" actId="729"/>
        <pc:sldMkLst>
          <pc:docMk/>
          <pc:sldMk cId="1915853972" sldId="432"/>
        </pc:sldMkLst>
      </pc:sldChg>
      <pc:sldChg chg="delSp modSp del mod">
        <pc:chgData name="Martin Siemienski Andersen" userId="3e5b9027-db81-4bdb-8ff3-173865797b46" providerId="ADAL" clId="{5B7FE557-5B72-46DC-8D33-644B01E6E0C7}" dt="2024-05-15T10:13:31.476" v="2091" actId="47"/>
        <pc:sldMkLst>
          <pc:docMk/>
          <pc:sldMk cId="225939612" sldId="433"/>
        </pc:sldMkLst>
      </pc:sldChg>
      <pc:sldChg chg="modSp del mod modShow">
        <pc:chgData name="Martin Siemienski Andersen" userId="3e5b9027-db81-4bdb-8ff3-173865797b46" providerId="ADAL" clId="{5B7FE557-5B72-46DC-8D33-644B01E6E0C7}" dt="2024-06-12T12:04:23.925" v="7303" actId="47"/>
        <pc:sldMkLst>
          <pc:docMk/>
          <pc:sldMk cId="4294393476" sldId="434"/>
        </pc:sldMkLst>
      </pc:sldChg>
      <pc:sldChg chg="addSp delSp modSp mod modClrScheme modShow chgLayout">
        <pc:chgData name="Martin Siemienski Andersen" userId="3e5b9027-db81-4bdb-8ff3-173865797b46" providerId="ADAL" clId="{5B7FE557-5B72-46DC-8D33-644B01E6E0C7}" dt="2024-06-04T10:26:19.518" v="6440" actId="729"/>
        <pc:sldMkLst>
          <pc:docMk/>
          <pc:sldMk cId="922681585" sldId="435"/>
        </pc:sldMkLst>
      </pc:sldChg>
      <pc:sldChg chg="delSp modSp mod setBg">
        <pc:chgData name="Martin Siemienski Andersen" userId="3e5b9027-db81-4bdb-8ff3-173865797b46" providerId="ADAL" clId="{5B7FE557-5B72-46DC-8D33-644B01E6E0C7}" dt="2024-06-14T09:15:05.671" v="7815" actId="6549"/>
        <pc:sldMkLst>
          <pc:docMk/>
          <pc:sldMk cId="2074311910" sldId="436"/>
        </pc:sldMkLst>
      </pc:sldChg>
      <pc:sldChg chg="del ord">
        <pc:chgData name="Martin Siemienski Andersen" userId="3e5b9027-db81-4bdb-8ff3-173865797b46" providerId="ADAL" clId="{5B7FE557-5B72-46DC-8D33-644B01E6E0C7}" dt="2024-06-14T09:24:28.912" v="8123" actId="47"/>
        <pc:sldMkLst>
          <pc:docMk/>
          <pc:sldMk cId="1696365419" sldId="437"/>
        </pc:sldMkLst>
      </pc:sldChg>
      <pc:sldChg chg="delSp modSp mod ord modShow">
        <pc:chgData name="Martin Siemienski Andersen" userId="3e5b9027-db81-4bdb-8ff3-173865797b46" providerId="ADAL" clId="{5B7FE557-5B72-46DC-8D33-644B01E6E0C7}" dt="2024-06-14T09:24:04.366" v="8116"/>
        <pc:sldMkLst>
          <pc:docMk/>
          <pc:sldMk cId="3264738146" sldId="438"/>
        </pc:sldMkLst>
      </pc:sldChg>
      <pc:sldChg chg="modSp mod ord modShow">
        <pc:chgData name="Martin Siemienski Andersen" userId="3e5b9027-db81-4bdb-8ff3-173865797b46" providerId="ADAL" clId="{5B7FE557-5B72-46DC-8D33-644B01E6E0C7}" dt="2024-06-14T09:24:04.366" v="8116"/>
        <pc:sldMkLst>
          <pc:docMk/>
          <pc:sldMk cId="1515633116" sldId="439"/>
        </pc:sldMkLst>
      </pc:sldChg>
      <pc:sldChg chg="mod ord modShow">
        <pc:chgData name="Martin Siemienski Andersen" userId="3e5b9027-db81-4bdb-8ff3-173865797b46" providerId="ADAL" clId="{5B7FE557-5B72-46DC-8D33-644B01E6E0C7}" dt="2024-06-17T08:16:13.058" v="9565" actId="729"/>
        <pc:sldMkLst>
          <pc:docMk/>
          <pc:sldMk cId="4172720265" sldId="440"/>
        </pc:sldMkLst>
      </pc:sldChg>
      <pc:sldChg chg="mod modShow">
        <pc:chgData name="Martin Siemienski Andersen" userId="3e5b9027-db81-4bdb-8ff3-173865797b46" providerId="ADAL" clId="{5B7FE557-5B72-46DC-8D33-644B01E6E0C7}" dt="2024-06-14T09:11:11.017" v="7694" actId="729"/>
        <pc:sldMkLst>
          <pc:docMk/>
          <pc:sldMk cId="1849130185" sldId="441"/>
        </pc:sldMkLst>
      </pc:sldChg>
      <pc:sldChg chg="mod ord modShow">
        <pc:chgData name="Martin Siemienski Andersen" userId="3e5b9027-db81-4bdb-8ff3-173865797b46" providerId="ADAL" clId="{5B7FE557-5B72-46DC-8D33-644B01E6E0C7}" dt="2024-06-17T08:16:13.058" v="9565" actId="729"/>
        <pc:sldMkLst>
          <pc:docMk/>
          <pc:sldMk cId="3508381585" sldId="442"/>
        </pc:sldMkLst>
      </pc:sldChg>
      <pc:sldChg chg="mod ord modShow">
        <pc:chgData name="Martin Siemienski Andersen" userId="3e5b9027-db81-4bdb-8ff3-173865797b46" providerId="ADAL" clId="{5B7FE557-5B72-46DC-8D33-644B01E6E0C7}" dt="2024-06-17T08:16:13.058" v="9565" actId="729"/>
        <pc:sldMkLst>
          <pc:docMk/>
          <pc:sldMk cId="194097828" sldId="443"/>
        </pc:sldMkLst>
      </pc:sldChg>
      <pc:sldChg chg="mod ord modShow">
        <pc:chgData name="Martin Siemienski Andersen" userId="3e5b9027-db81-4bdb-8ff3-173865797b46" providerId="ADAL" clId="{5B7FE557-5B72-46DC-8D33-644B01E6E0C7}" dt="2024-06-17T08:16:13.058" v="9565" actId="729"/>
        <pc:sldMkLst>
          <pc:docMk/>
          <pc:sldMk cId="1817517600" sldId="444"/>
        </pc:sldMkLst>
      </pc:sldChg>
      <pc:sldChg chg="modSp add mod">
        <pc:chgData name="Martin Siemienski Andersen" userId="3e5b9027-db81-4bdb-8ff3-173865797b46" providerId="ADAL" clId="{5B7FE557-5B72-46DC-8D33-644B01E6E0C7}" dt="2024-06-14T12:34:41.263" v="8642" actId="20577"/>
        <pc:sldMkLst>
          <pc:docMk/>
          <pc:sldMk cId="1312895415" sldId="445"/>
        </pc:sldMkLst>
      </pc:sldChg>
      <pc:sldChg chg="del mod modShow">
        <pc:chgData name="Martin Siemienski Andersen" userId="3e5b9027-db81-4bdb-8ff3-173865797b46" providerId="ADAL" clId="{5B7FE557-5B72-46DC-8D33-644B01E6E0C7}" dt="2024-06-04T10:32:11.324" v="6445" actId="47"/>
        <pc:sldMkLst>
          <pc:docMk/>
          <pc:sldMk cId="1816191935" sldId="445"/>
        </pc:sldMkLst>
      </pc:sldChg>
      <pc:sldChg chg="del mod modShow">
        <pc:chgData name="Martin Siemienski Andersen" userId="3e5b9027-db81-4bdb-8ff3-173865797b46" providerId="ADAL" clId="{5B7FE557-5B72-46DC-8D33-644B01E6E0C7}" dt="2024-06-04T10:32:10.370" v="6444" actId="47"/>
        <pc:sldMkLst>
          <pc:docMk/>
          <pc:sldMk cId="2568356659" sldId="446"/>
        </pc:sldMkLst>
      </pc:sldChg>
      <pc:sldChg chg="addSp delSp modSp mod ord modClrScheme modShow chgLayout">
        <pc:chgData name="Martin Siemienski Andersen" userId="3e5b9027-db81-4bdb-8ff3-173865797b46" providerId="ADAL" clId="{5B7FE557-5B72-46DC-8D33-644B01E6E0C7}" dt="2024-06-14T09:24:04.366" v="8116"/>
        <pc:sldMkLst>
          <pc:docMk/>
          <pc:sldMk cId="863840101" sldId="447"/>
        </pc:sldMkLst>
      </pc:sldChg>
      <pc:sldChg chg="modSp del mod">
        <pc:chgData name="Martin Siemienski Andersen" userId="3e5b9027-db81-4bdb-8ff3-173865797b46" providerId="ADAL" clId="{5B7FE557-5B72-46DC-8D33-644B01E6E0C7}" dt="2024-06-04T10:38:36.090" v="6494" actId="47"/>
        <pc:sldMkLst>
          <pc:docMk/>
          <pc:sldMk cId="3678200910" sldId="448"/>
        </pc:sldMkLst>
      </pc:sldChg>
      <pc:sldChg chg="del">
        <pc:chgData name="Martin Siemienski Andersen" userId="3e5b9027-db81-4bdb-8ff3-173865797b46" providerId="ADAL" clId="{5B7FE557-5B72-46DC-8D33-644B01E6E0C7}" dt="2024-05-15T10:14:04.334" v="2092" actId="47"/>
        <pc:sldMkLst>
          <pc:docMk/>
          <pc:sldMk cId="3559239537" sldId="449"/>
        </pc:sldMkLst>
      </pc:sldChg>
      <pc:sldChg chg="modSp new mod">
        <pc:chgData name="Martin Siemienski Andersen" userId="3e5b9027-db81-4bdb-8ff3-173865797b46" providerId="ADAL" clId="{5B7FE557-5B72-46DC-8D33-644B01E6E0C7}" dt="2024-05-15T08:24:57.668" v="49" actId="20577"/>
        <pc:sldMkLst>
          <pc:docMk/>
          <pc:sldMk cId="3392663669" sldId="450"/>
        </pc:sldMkLst>
      </pc:sldChg>
      <pc:sldChg chg="addSp delSp modSp new mod modClrScheme chgLayout">
        <pc:chgData name="Martin Siemienski Andersen" userId="3e5b9027-db81-4bdb-8ff3-173865797b46" providerId="ADAL" clId="{5B7FE557-5B72-46DC-8D33-644B01E6E0C7}" dt="2024-06-11T11:37:34.741" v="7067" actId="207"/>
        <pc:sldMkLst>
          <pc:docMk/>
          <pc:sldMk cId="826505739" sldId="451"/>
        </pc:sldMkLst>
      </pc:sldChg>
      <pc:sldChg chg="addSp delSp modSp new mod modClrScheme chgLayout">
        <pc:chgData name="Martin Siemienski Andersen" userId="3e5b9027-db81-4bdb-8ff3-173865797b46" providerId="ADAL" clId="{5B7FE557-5B72-46DC-8D33-644B01E6E0C7}" dt="2024-05-22T08:44:56.382" v="2663" actId="1076"/>
        <pc:sldMkLst>
          <pc:docMk/>
          <pc:sldMk cId="124525978" sldId="452"/>
        </pc:sldMkLst>
      </pc:sldChg>
      <pc:sldChg chg="addSp delSp modSp add mod ord modClrScheme chgLayout">
        <pc:chgData name="Martin Siemienski Andersen" userId="3e5b9027-db81-4bdb-8ff3-173865797b46" providerId="ADAL" clId="{5B7FE557-5B72-46DC-8D33-644B01E6E0C7}" dt="2024-06-04T10:34:05.132" v="6460" actId="6549"/>
        <pc:sldMkLst>
          <pc:docMk/>
          <pc:sldMk cId="158027946" sldId="453"/>
        </pc:sldMkLst>
      </pc:sldChg>
      <pc:sldChg chg="addSp delSp modSp add mod setBg modClrScheme chgLayout">
        <pc:chgData name="Martin Siemienski Andersen" userId="3e5b9027-db81-4bdb-8ff3-173865797b46" providerId="ADAL" clId="{5B7FE557-5B72-46DC-8D33-644B01E6E0C7}" dt="2024-06-17T07:58:25.544" v="8659"/>
        <pc:sldMkLst>
          <pc:docMk/>
          <pc:sldMk cId="418629218" sldId="454"/>
        </pc:sldMkLst>
      </pc:sldChg>
      <pc:sldChg chg="delSp modSp add mod modClrScheme chgLayout">
        <pc:chgData name="Martin Siemienski Andersen" userId="3e5b9027-db81-4bdb-8ff3-173865797b46" providerId="ADAL" clId="{5B7FE557-5B72-46DC-8D33-644B01E6E0C7}" dt="2024-05-22T09:13:25.625" v="3563" actId="14100"/>
        <pc:sldMkLst>
          <pc:docMk/>
          <pc:sldMk cId="2662255186" sldId="455"/>
        </pc:sldMkLst>
      </pc:sldChg>
      <pc:sldChg chg="addSp delSp modSp new del mod">
        <pc:chgData name="Martin Siemienski Andersen" userId="3e5b9027-db81-4bdb-8ff3-173865797b46" providerId="ADAL" clId="{5B7FE557-5B72-46DC-8D33-644B01E6E0C7}" dt="2024-05-15T09:25:53.456" v="1778" actId="47"/>
        <pc:sldMkLst>
          <pc:docMk/>
          <pc:sldMk cId="2812715526" sldId="456"/>
        </pc:sldMkLst>
      </pc:sldChg>
      <pc:sldChg chg="addSp delSp modSp add mod modClrScheme chgLayout">
        <pc:chgData name="Martin Siemienski Andersen" userId="3e5b9027-db81-4bdb-8ff3-173865797b46" providerId="ADAL" clId="{5B7FE557-5B72-46DC-8D33-644B01E6E0C7}" dt="2024-06-14T09:17:42.974" v="7965" actId="20577"/>
        <pc:sldMkLst>
          <pc:docMk/>
          <pc:sldMk cId="628559314" sldId="457"/>
        </pc:sldMkLst>
      </pc:sldChg>
      <pc:sldChg chg="addSp delSp modSp add mod modClrScheme chgLayout">
        <pc:chgData name="Martin Siemienski Andersen" userId="3e5b9027-db81-4bdb-8ff3-173865797b46" providerId="ADAL" clId="{5B7FE557-5B72-46DC-8D33-644B01E6E0C7}" dt="2024-05-22T08:46:11.041" v="2696" actId="1035"/>
        <pc:sldMkLst>
          <pc:docMk/>
          <pc:sldMk cId="3958329093" sldId="458"/>
        </pc:sldMkLst>
      </pc:sldChg>
      <pc:sldChg chg="addSp delSp modSp add mod modClrScheme chgLayout">
        <pc:chgData name="Martin Siemienski Andersen" userId="3e5b9027-db81-4bdb-8ff3-173865797b46" providerId="ADAL" clId="{5B7FE557-5B72-46DC-8D33-644B01E6E0C7}" dt="2024-06-17T07:58:11.786" v="8658" actId="14100"/>
        <pc:sldMkLst>
          <pc:docMk/>
          <pc:sldMk cId="3228158197" sldId="459"/>
        </pc:sldMkLst>
      </pc:sldChg>
      <pc:sldChg chg="modSp add mod ord modShow">
        <pc:chgData name="Martin Siemienski Andersen" userId="3e5b9027-db81-4bdb-8ff3-173865797b46" providerId="ADAL" clId="{5B7FE557-5B72-46DC-8D33-644B01E6E0C7}" dt="2024-06-14T12:38:44.996" v="8650"/>
        <pc:sldMkLst>
          <pc:docMk/>
          <pc:sldMk cId="465899169" sldId="460"/>
        </pc:sldMkLst>
      </pc:sldChg>
      <pc:sldChg chg="delSp modSp add del mod modClrScheme chgLayout">
        <pc:chgData name="Martin Siemienski Andersen" userId="3e5b9027-db81-4bdb-8ff3-173865797b46" providerId="ADAL" clId="{5B7FE557-5B72-46DC-8D33-644B01E6E0C7}" dt="2024-05-22T10:41:46.103" v="5159" actId="47"/>
        <pc:sldMkLst>
          <pc:docMk/>
          <pc:sldMk cId="1803425692" sldId="460"/>
        </pc:sldMkLst>
      </pc:sldChg>
      <pc:sldChg chg="addSp delSp modSp add mod ord">
        <pc:chgData name="Martin Siemienski Andersen" userId="3e5b9027-db81-4bdb-8ff3-173865797b46" providerId="ADAL" clId="{5B7FE557-5B72-46DC-8D33-644B01E6E0C7}" dt="2024-06-17T08:12:06.979" v="9535" actId="20577"/>
        <pc:sldMkLst>
          <pc:docMk/>
          <pc:sldMk cId="2424422914" sldId="461"/>
        </pc:sldMkLst>
      </pc:sldChg>
      <pc:sldChg chg="addSp delSp modSp new del mod ord">
        <pc:chgData name="Martin Siemienski Andersen" userId="3e5b9027-db81-4bdb-8ff3-173865797b46" providerId="ADAL" clId="{5B7FE557-5B72-46DC-8D33-644B01E6E0C7}" dt="2024-05-22T10:45:44.312" v="5398" actId="2696"/>
        <pc:sldMkLst>
          <pc:docMk/>
          <pc:sldMk cId="2975656309" sldId="461"/>
        </pc:sldMkLst>
      </pc:sldChg>
      <pc:sldChg chg="modSp add mod">
        <pc:chgData name="Martin Siemienski Andersen" userId="3e5b9027-db81-4bdb-8ff3-173865797b46" providerId="ADAL" clId="{5B7FE557-5B72-46DC-8D33-644B01E6E0C7}" dt="2024-05-22T09:14:21.702" v="3580" actId="20577"/>
        <pc:sldMkLst>
          <pc:docMk/>
          <pc:sldMk cId="2825851346" sldId="462"/>
        </pc:sldMkLst>
      </pc:sldChg>
      <pc:sldChg chg="modSp add del mod">
        <pc:chgData name="Martin Siemienski Andersen" userId="3e5b9027-db81-4bdb-8ff3-173865797b46" providerId="ADAL" clId="{5B7FE557-5B72-46DC-8D33-644B01E6E0C7}" dt="2024-05-22T09:14:03" v="3568"/>
        <pc:sldMkLst>
          <pc:docMk/>
          <pc:sldMk cId="3019809539" sldId="462"/>
        </pc:sldMkLst>
      </pc:sldChg>
      <pc:sldChg chg="addSp delSp modSp add mod">
        <pc:chgData name="Martin Siemienski Andersen" userId="3e5b9027-db81-4bdb-8ff3-173865797b46" providerId="ADAL" clId="{5B7FE557-5B72-46DC-8D33-644B01E6E0C7}" dt="2024-05-22T09:15:13.648" v="3601" actId="1076"/>
        <pc:sldMkLst>
          <pc:docMk/>
          <pc:sldMk cId="1480460708" sldId="463"/>
        </pc:sldMkLst>
      </pc:sldChg>
      <pc:sldChg chg="addSp delSp modSp add mod">
        <pc:chgData name="Martin Siemienski Andersen" userId="3e5b9027-db81-4bdb-8ff3-173865797b46" providerId="ADAL" clId="{5B7FE557-5B72-46DC-8D33-644B01E6E0C7}" dt="2024-05-22T10:39:54.083" v="4951" actId="20577"/>
        <pc:sldMkLst>
          <pc:docMk/>
          <pc:sldMk cId="3845787272" sldId="464"/>
        </pc:sldMkLst>
      </pc:sldChg>
      <pc:sldChg chg="add del">
        <pc:chgData name="Martin Siemienski Andersen" userId="3e5b9027-db81-4bdb-8ff3-173865797b46" providerId="ADAL" clId="{5B7FE557-5B72-46DC-8D33-644B01E6E0C7}" dt="2024-05-22T09:23:48.710" v="3680"/>
        <pc:sldMkLst>
          <pc:docMk/>
          <pc:sldMk cId="531816838" sldId="465"/>
        </pc:sldMkLst>
      </pc:sldChg>
      <pc:sldChg chg="modSp new mod">
        <pc:chgData name="Martin Siemienski Andersen" userId="3e5b9027-db81-4bdb-8ff3-173865797b46" providerId="ADAL" clId="{5B7FE557-5B72-46DC-8D33-644B01E6E0C7}" dt="2024-06-11T11:18:42.676" v="6983" actId="20577"/>
        <pc:sldMkLst>
          <pc:docMk/>
          <pc:sldMk cId="3406192715" sldId="465"/>
        </pc:sldMkLst>
      </pc:sldChg>
      <pc:sldChg chg="modSp add mod">
        <pc:chgData name="Martin Siemienski Andersen" userId="3e5b9027-db81-4bdb-8ff3-173865797b46" providerId="ADAL" clId="{5B7FE557-5B72-46DC-8D33-644B01E6E0C7}" dt="2024-06-11T11:18:11.778" v="6962" actId="20577"/>
        <pc:sldMkLst>
          <pc:docMk/>
          <pc:sldMk cId="721437907" sldId="466"/>
        </pc:sldMkLst>
      </pc:sldChg>
      <pc:sldChg chg="addSp delSp modSp add del mod">
        <pc:chgData name="Martin Siemienski Andersen" userId="3e5b9027-db81-4bdb-8ff3-173865797b46" providerId="ADAL" clId="{5B7FE557-5B72-46DC-8D33-644B01E6E0C7}" dt="2024-05-22T10:45:44.312" v="5398" actId="2696"/>
        <pc:sldMkLst>
          <pc:docMk/>
          <pc:sldMk cId="2062076233" sldId="467"/>
        </pc:sldMkLst>
      </pc:sldChg>
      <pc:sldChg chg="addSp delSp modSp add mod ord">
        <pc:chgData name="Martin Siemienski Andersen" userId="3e5b9027-db81-4bdb-8ff3-173865797b46" providerId="ADAL" clId="{5B7FE557-5B72-46DC-8D33-644B01E6E0C7}" dt="2024-06-17T08:12:48.639" v="9548" actId="15"/>
        <pc:sldMkLst>
          <pc:docMk/>
          <pc:sldMk cId="4055001436" sldId="467"/>
        </pc:sldMkLst>
      </pc:sldChg>
      <pc:sldChg chg="modSp add mod ord modShow">
        <pc:chgData name="Martin Siemienski Andersen" userId="3e5b9027-db81-4bdb-8ff3-173865797b46" providerId="ADAL" clId="{5B7FE557-5B72-46DC-8D33-644B01E6E0C7}" dt="2024-06-14T09:11:11.017" v="7694" actId="729"/>
        <pc:sldMkLst>
          <pc:docMk/>
          <pc:sldMk cId="739701613" sldId="468"/>
        </pc:sldMkLst>
      </pc:sldChg>
      <pc:sldChg chg="modSp add del mod">
        <pc:chgData name="Martin Siemienski Andersen" userId="3e5b9027-db81-4bdb-8ff3-173865797b46" providerId="ADAL" clId="{5B7FE557-5B72-46DC-8D33-644B01E6E0C7}" dt="2024-05-22T11:34:22.905" v="5443" actId="47"/>
        <pc:sldMkLst>
          <pc:docMk/>
          <pc:sldMk cId="968976862" sldId="468"/>
        </pc:sldMkLst>
      </pc:sldChg>
      <pc:sldChg chg="modSp add mod">
        <pc:chgData name="Martin Siemienski Andersen" userId="3e5b9027-db81-4bdb-8ff3-173865797b46" providerId="ADAL" clId="{5B7FE557-5B72-46DC-8D33-644B01E6E0C7}" dt="2024-06-04T10:36:57.992" v="6476" actId="20577"/>
        <pc:sldMkLst>
          <pc:docMk/>
          <pc:sldMk cId="908037339" sldId="469"/>
        </pc:sldMkLst>
      </pc:sldChg>
      <pc:sldChg chg="ord">
        <pc:chgData name="Martin Siemienski Andersen" userId="3e5b9027-db81-4bdb-8ff3-173865797b46" providerId="ADAL" clId="{5B7FE557-5B72-46DC-8D33-644B01E6E0C7}" dt="2024-06-17T08:13:05.937" v="9550"/>
        <pc:sldMkLst>
          <pc:docMk/>
          <pc:sldMk cId="2631091378" sldId="470"/>
        </pc:sldMkLst>
      </pc:sldChg>
      <pc:sldChg chg="new del">
        <pc:chgData name="Martin Siemienski Andersen" userId="3e5b9027-db81-4bdb-8ff3-173865797b46" providerId="ADAL" clId="{5B7FE557-5B72-46DC-8D33-644B01E6E0C7}" dt="2024-06-11T11:17:19.182" v="6919" actId="47"/>
        <pc:sldMkLst>
          <pc:docMk/>
          <pc:sldMk cId="2262232030" sldId="471"/>
        </pc:sldMkLst>
      </pc:sldChg>
      <pc:sldChg chg="add ord">
        <pc:chgData name="Martin Siemienski Andersen" userId="3e5b9027-db81-4bdb-8ff3-173865797b46" providerId="ADAL" clId="{5B7FE557-5B72-46DC-8D33-644B01E6E0C7}" dt="2024-06-17T08:15:33.925" v="9556"/>
        <pc:sldMkLst>
          <pc:docMk/>
          <pc:sldMk cId="2582391433" sldId="471"/>
        </pc:sldMkLst>
      </pc:sldChg>
      <pc:sldChg chg="delSp modSp add mod">
        <pc:chgData name="Martin Siemienski Andersen" userId="3e5b9027-db81-4bdb-8ff3-173865797b46" providerId="ADAL" clId="{5B7FE557-5B72-46DC-8D33-644B01E6E0C7}" dt="2024-06-11T11:17:30.550" v="6936" actId="478"/>
        <pc:sldMkLst>
          <pc:docMk/>
          <pc:sldMk cId="402259031" sldId="472"/>
        </pc:sldMkLst>
      </pc:sldChg>
      <pc:sldChg chg="modSp new mod">
        <pc:chgData name="Martin Siemienski Andersen" userId="3e5b9027-db81-4bdb-8ff3-173865797b46" providerId="ADAL" clId="{5B7FE557-5B72-46DC-8D33-644B01E6E0C7}" dt="2024-06-11T11:37:11.813" v="7066" actId="20577"/>
        <pc:sldMkLst>
          <pc:docMk/>
          <pc:sldMk cId="3540369504" sldId="473"/>
        </pc:sldMkLst>
      </pc:sldChg>
      <pc:sldChg chg="modSp new mod">
        <pc:chgData name="Martin Siemienski Andersen" userId="3e5b9027-db81-4bdb-8ff3-173865797b46" providerId="ADAL" clId="{5B7FE557-5B72-46DC-8D33-644B01E6E0C7}" dt="2024-06-11T11:52:18.066" v="7097" actId="20577"/>
        <pc:sldMkLst>
          <pc:docMk/>
          <pc:sldMk cId="2561790193" sldId="474"/>
        </pc:sldMkLst>
      </pc:sldChg>
      <pc:sldChg chg="addSp delSp modSp new mod modClrScheme chgLayout">
        <pc:chgData name="Martin Siemienski Andersen" userId="3e5b9027-db81-4bdb-8ff3-173865797b46" providerId="ADAL" clId="{5B7FE557-5B72-46DC-8D33-644B01E6E0C7}" dt="2024-06-14T12:34:49.187" v="8644" actId="20577"/>
        <pc:sldMkLst>
          <pc:docMk/>
          <pc:sldMk cId="871968378" sldId="475"/>
        </pc:sldMkLst>
      </pc:sldChg>
      <pc:sldChg chg="modSp new mod ord modShow">
        <pc:chgData name="Martin Siemienski Andersen" userId="3e5b9027-db81-4bdb-8ff3-173865797b46" providerId="ADAL" clId="{5B7FE557-5B72-46DC-8D33-644B01E6E0C7}" dt="2024-06-14T09:13:48.315" v="7776" actId="729"/>
        <pc:sldMkLst>
          <pc:docMk/>
          <pc:sldMk cId="1886403783" sldId="476"/>
        </pc:sldMkLst>
      </pc:sldChg>
      <pc:sldChg chg="addSp delSp modSp add del mod ord modShow">
        <pc:chgData name="Martin Siemienski Andersen" userId="3e5b9027-db81-4bdb-8ff3-173865797b46" providerId="ADAL" clId="{5B7FE557-5B72-46DC-8D33-644B01E6E0C7}" dt="2024-06-17T08:15:41.024" v="9558" actId="47"/>
        <pc:sldMkLst>
          <pc:docMk/>
          <pc:sldMk cId="4136187427" sldId="477"/>
        </pc:sldMkLst>
      </pc:sldChg>
      <pc:sldChg chg="add del">
        <pc:chgData name="Martin Siemienski Andersen" userId="3e5b9027-db81-4bdb-8ff3-173865797b46" providerId="ADAL" clId="{5B7FE557-5B72-46DC-8D33-644B01E6E0C7}" dt="2024-06-12T12:04:18.999" v="7301" actId="47"/>
        <pc:sldMkLst>
          <pc:docMk/>
          <pc:sldMk cId="3338383118" sldId="478"/>
        </pc:sldMkLst>
      </pc:sldChg>
      <pc:sldChg chg="modSp new mod setBg">
        <pc:chgData name="Martin Siemienski Andersen" userId="3e5b9027-db81-4bdb-8ff3-173865797b46" providerId="ADAL" clId="{5B7FE557-5B72-46DC-8D33-644B01E6E0C7}" dt="2024-06-14T09:08:17.496" v="7525"/>
        <pc:sldMkLst>
          <pc:docMk/>
          <pc:sldMk cId="3795291780" sldId="478"/>
        </pc:sldMkLst>
      </pc:sldChg>
      <pc:sldChg chg="modSp add mod">
        <pc:chgData name="Martin Siemienski Andersen" userId="3e5b9027-db81-4bdb-8ff3-173865797b46" providerId="ADAL" clId="{5B7FE557-5B72-46DC-8D33-644B01E6E0C7}" dt="2024-06-14T09:13:52.539" v="7783" actId="20577"/>
        <pc:sldMkLst>
          <pc:docMk/>
          <pc:sldMk cId="1691531681" sldId="479"/>
        </pc:sldMkLst>
      </pc:sldChg>
      <pc:sldChg chg="addSp modSp new mod ord modShow">
        <pc:chgData name="Martin Siemienski Andersen" userId="3e5b9027-db81-4bdb-8ff3-173865797b46" providerId="ADAL" clId="{5B7FE557-5B72-46DC-8D33-644B01E6E0C7}" dt="2024-06-14T12:38:44.996" v="8650"/>
        <pc:sldMkLst>
          <pc:docMk/>
          <pc:sldMk cId="716412465" sldId="480"/>
        </pc:sldMkLst>
      </pc:sldChg>
      <pc:sldChg chg="modSp new del mod ord">
        <pc:chgData name="Martin Siemienski Andersen" userId="3e5b9027-db81-4bdb-8ff3-173865797b46" providerId="ADAL" clId="{5B7FE557-5B72-46DC-8D33-644B01E6E0C7}" dt="2024-06-14T11:34:05.632" v="8507" actId="47"/>
        <pc:sldMkLst>
          <pc:docMk/>
          <pc:sldMk cId="3199148236" sldId="481"/>
        </pc:sldMkLst>
      </pc:sldChg>
      <pc:sldChg chg="addSp delSp modSp new mod">
        <pc:chgData name="Martin Siemienski Andersen" userId="3e5b9027-db81-4bdb-8ff3-173865797b46" providerId="ADAL" clId="{5B7FE557-5B72-46DC-8D33-644B01E6E0C7}" dt="2024-06-14T11:18:51.286" v="8431"/>
        <pc:sldMkLst>
          <pc:docMk/>
          <pc:sldMk cId="2358249685" sldId="482"/>
        </pc:sldMkLst>
      </pc:sldChg>
      <pc:sldChg chg="addSp delSp modSp new mod">
        <pc:chgData name="Martin Siemienski Andersen" userId="3e5b9027-db81-4bdb-8ff3-173865797b46" providerId="ADAL" clId="{5B7FE557-5B72-46DC-8D33-644B01E6E0C7}" dt="2024-06-14T11:56:18.500" v="8625" actId="14100"/>
        <pc:sldMkLst>
          <pc:docMk/>
          <pc:sldMk cId="3205325185" sldId="483"/>
        </pc:sldMkLst>
      </pc:sldChg>
      <pc:sldChg chg="addSp modSp new mod">
        <pc:chgData name="Martin Siemienski Andersen" userId="3e5b9027-db81-4bdb-8ff3-173865797b46" providerId="ADAL" clId="{5B7FE557-5B72-46DC-8D33-644B01E6E0C7}" dt="2024-06-14T11:49:03.734" v="8576" actId="1076"/>
        <pc:sldMkLst>
          <pc:docMk/>
          <pc:sldMk cId="2646963050" sldId="484"/>
        </pc:sldMkLst>
      </pc:sldChg>
      <pc:sldChg chg="addSp modSp new mod">
        <pc:chgData name="Martin Siemienski Andersen" userId="3e5b9027-db81-4bdb-8ff3-173865797b46" providerId="ADAL" clId="{5B7FE557-5B72-46DC-8D33-644B01E6E0C7}" dt="2024-06-14T12:33:50.247" v="8626"/>
        <pc:sldMkLst>
          <pc:docMk/>
          <pc:sldMk cId="1958273350" sldId="485"/>
        </pc:sldMkLst>
      </pc:sldChg>
      <pc:sldChg chg="add ord">
        <pc:chgData name="Martin Siemienski Andersen" userId="3e5b9027-db81-4bdb-8ff3-173865797b46" providerId="ADAL" clId="{5B7FE557-5B72-46DC-8D33-644B01E6E0C7}" dt="2024-06-17T08:15:33.925" v="9556"/>
        <pc:sldMkLst>
          <pc:docMk/>
          <pc:sldMk cId="1185477241" sldId="486"/>
        </pc:sldMkLst>
      </pc:sldChg>
      <pc:sldChg chg="add ord">
        <pc:chgData name="Martin Siemienski Andersen" userId="3e5b9027-db81-4bdb-8ff3-173865797b46" providerId="ADAL" clId="{5B7FE557-5B72-46DC-8D33-644B01E6E0C7}" dt="2024-06-17T08:15:33.925" v="9556"/>
        <pc:sldMkLst>
          <pc:docMk/>
          <pc:sldMk cId="3763903401" sldId="487"/>
        </pc:sldMkLst>
      </pc:sldChg>
      <pc:sldChg chg="add del">
        <pc:chgData name="Martin Siemienski Andersen" userId="3e5b9027-db81-4bdb-8ff3-173865797b46" providerId="ADAL" clId="{5B7FE557-5B72-46DC-8D33-644B01E6E0C7}" dt="2024-06-17T08:15:28.506" v="9554" actId="47"/>
        <pc:sldMkLst>
          <pc:docMk/>
          <pc:sldMk cId="3915345040" sldId="488"/>
        </pc:sldMkLst>
      </pc:sldChg>
      <pc:sldChg chg="delSp modSp add mod setBg modClrScheme chgLayout">
        <pc:chgData name="Martin Siemienski Andersen" userId="3e5b9027-db81-4bdb-8ff3-173865797b46" providerId="ADAL" clId="{5B7FE557-5B72-46DC-8D33-644B01E6E0C7}" dt="2024-06-17T08:17:49.997" v="9637" actId="20577"/>
        <pc:sldMkLst>
          <pc:docMk/>
          <pc:sldMk cId="284242188" sldId="489"/>
        </pc:sldMkLst>
      </pc:sldChg>
      <pc:sldChg chg="delSp modSp add mod setBg modClrScheme chgLayout">
        <pc:chgData name="Martin Siemienski Andersen" userId="3e5b9027-db81-4bdb-8ff3-173865797b46" providerId="ADAL" clId="{5B7FE557-5B72-46DC-8D33-644B01E6E0C7}" dt="2024-06-17T08:17:36.098" v="9622" actId="27636"/>
        <pc:sldMkLst>
          <pc:docMk/>
          <pc:sldMk cId="3848197996" sldId="490"/>
        </pc:sldMkLst>
      </pc:sldChg>
      <pc:sldChg chg="delSp modSp add mod setBg modClrScheme chgLayout">
        <pc:chgData name="Martin Siemienski Andersen" userId="3e5b9027-db81-4bdb-8ff3-173865797b46" providerId="ADAL" clId="{5B7FE557-5B72-46DC-8D33-644B01E6E0C7}" dt="2024-06-17T08:17:11.817" v="9606"/>
        <pc:sldMkLst>
          <pc:docMk/>
          <pc:sldMk cId="3515707557" sldId="491"/>
        </pc:sldMkLst>
      </pc:sldChg>
      <pc:sldMasterChg chg="modSp modSldLayout">
        <pc:chgData name="Martin Siemienski Andersen" userId="3e5b9027-db81-4bdb-8ff3-173865797b46" providerId="ADAL" clId="{5B7FE557-5B72-46DC-8D33-644B01E6E0C7}" dt="2024-05-15T08:23:42.855" v="19" actId="5793"/>
        <pc:sldMasterMkLst>
          <pc:docMk/>
          <pc:sldMasterMk cId="1377184672" sldId="2147484005"/>
        </pc:sldMasterMkLst>
        <pc:sldLayoutChg chg="modSp">
          <pc:chgData name="Martin Siemienski Andersen" userId="3e5b9027-db81-4bdb-8ff3-173865797b46" providerId="ADAL" clId="{5B7FE557-5B72-46DC-8D33-644B01E6E0C7}" dt="2024-05-15T08:23:17.807" v="10" actId="5793"/>
          <pc:sldLayoutMkLst>
            <pc:docMk/>
            <pc:sldMasterMk cId="1377184672" sldId="2147484005"/>
            <pc:sldLayoutMk cId="252126941" sldId="2147484008"/>
          </pc:sldLayoutMkLst>
        </pc:sldLayoutChg>
        <pc:sldLayoutChg chg="modSp">
          <pc:chgData name="Martin Siemienski Andersen" userId="3e5b9027-db81-4bdb-8ff3-173865797b46" providerId="ADAL" clId="{5B7FE557-5B72-46DC-8D33-644B01E6E0C7}" dt="2024-05-15T08:23:24.182" v="12" actId="5793"/>
          <pc:sldLayoutMkLst>
            <pc:docMk/>
            <pc:sldMasterMk cId="1377184672" sldId="2147484005"/>
            <pc:sldLayoutMk cId="0" sldId="2147484011"/>
          </pc:sldLayoutMkLst>
        </pc:sldLayoutChg>
        <pc:sldLayoutChg chg="modSp">
          <pc:chgData name="Martin Siemienski Andersen" userId="3e5b9027-db81-4bdb-8ff3-173865797b46" providerId="ADAL" clId="{5B7FE557-5B72-46DC-8D33-644B01E6E0C7}" dt="2024-05-15T08:23:26.224" v="13" actId="5793"/>
          <pc:sldLayoutMkLst>
            <pc:docMk/>
            <pc:sldMasterMk cId="1377184672" sldId="2147484005"/>
            <pc:sldLayoutMk cId="498607493" sldId="2147484014"/>
          </pc:sldLayoutMkLst>
        </pc:sldLayoutChg>
        <pc:sldLayoutChg chg="modSp">
          <pc:chgData name="Martin Siemienski Andersen" userId="3e5b9027-db81-4bdb-8ff3-173865797b46" providerId="ADAL" clId="{5B7FE557-5B72-46DC-8D33-644B01E6E0C7}" dt="2024-05-15T08:23:22.266" v="11" actId="5793"/>
          <pc:sldLayoutMkLst>
            <pc:docMk/>
            <pc:sldMasterMk cId="1377184672" sldId="2147484005"/>
            <pc:sldLayoutMk cId="0" sldId="2147484022"/>
          </pc:sldLayoutMkLst>
        </pc:sldLayoutChg>
        <pc:sldLayoutChg chg="modSp">
          <pc:chgData name="Martin Siemienski Andersen" userId="3e5b9027-db81-4bdb-8ff3-173865797b46" providerId="ADAL" clId="{5B7FE557-5B72-46DC-8D33-644B01E6E0C7}" dt="2024-05-15T08:23:34.532" v="16" actId="5793"/>
          <pc:sldLayoutMkLst>
            <pc:docMk/>
            <pc:sldMasterMk cId="1377184672" sldId="2147484005"/>
            <pc:sldLayoutMk cId="1468601357" sldId="2147484028"/>
          </pc:sldLayoutMkLst>
        </pc:sldLayoutChg>
        <pc:sldLayoutChg chg="modSp">
          <pc:chgData name="Martin Siemienski Andersen" userId="3e5b9027-db81-4bdb-8ff3-173865797b46" providerId="ADAL" clId="{5B7FE557-5B72-46DC-8D33-644B01E6E0C7}" dt="2024-05-15T08:23:37.656" v="17" actId="5793"/>
          <pc:sldLayoutMkLst>
            <pc:docMk/>
            <pc:sldMasterMk cId="1377184672" sldId="2147484005"/>
            <pc:sldLayoutMk cId="611979472" sldId="2147484032"/>
          </pc:sldLayoutMkLst>
        </pc:sldLayoutChg>
        <pc:sldLayoutChg chg="modSp">
          <pc:chgData name="Martin Siemienski Andersen" userId="3e5b9027-db81-4bdb-8ff3-173865797b46" providerId="ADAL" clId="{5B7FE557-5B72-46DC-8D33-644B01E6E0C7}" dt="2024-05-15T08:23:31.438" v="15" actId="5793"/>
          <pc:sldLayoutMkLst>
            <pc:docMk/>
            <pc:sldMasterMk cId="1377184672" sldId="2147484005"/>
            <pc:sldLayoutMk cId="735931798" sldId="2147484051"/>
          </pc:sldLayoutMkLst>
        </pc:sldLayoutChg>
        <pc:sldLayoutChg chg="modSp">
          <pc:chgData name="Martin Siemienski Andersen" userId="3e5b9027-db81-4bdb-8ff3-173865797b46" providerId="ADAL" clId="{5B7FE557-5B72-46DC-8D33-644B01E6E0C7}" dt="2024-05-15T08:23:40.437" v="18" actId="5793"/>
          <pc:sldLayoutMkLst>
            <pc:docMk/>
            <pc:sldMasterMk cId="1377184672" sldId="2147484005"/>
            <pc:sldLayoutMk cId="3858436414" sldId="2147484052"/>
          </pc:sldLayoutMkLst>
        </pc:sldLayoutChg>
        <pc:sldLayoutChg chg="modSp">
          <pc:chgData name="Martin Siemienski Andersen" userId="3e5b9027-db81-4bdb-8ff3-173865797b46" providerId="ADAL" clId="{5B7FE557-5B72-46DC-8D33-644B01E6E0C7}" dt="2024-05-15T08:23:42.855" v="19" actId="5793"/>
          <pc:sldLayoutMkLst>
            <pc:docMk/>
            <pc:sldMasterMk cId="1377184672" sldId="2147484005"/>
            <pc:sldLayoutMk cId="1373375897" sldId="2147484054"/>
          </pc:sldLayoutMkLst>
        </pc:sldLayoutChg>
      </pc:sldMasterChg>
    </pc:docChg>
  </pc:docChgLst>
  <pc:docChgLst>
    <pc:chgData name="Martin Siemienski Andersen" userId="3e5b9027-db81-4bdb-8ff3-173865797b46" providerId="ADAL" clId="{89FC4970-83AA-47B4-B2EF-564908ABC616}"/>
    <pc:docChg chg="addSld modSld sldOrd">
      <pc:chgData name="Martin Siemienski Andersen" userId="3e5b9027-db81-4bdb-8ff3-173865797b46" providerId="ADAL" clId="{89FC4970-83AA-47B4-B2EF-564908ABC616}" dt="2024-06-10T12:34:38.213" v="14"/>
      <pc:docMkLst>
        <pc:docMk/>
      </pc:docMkLst>
      <pc:sldChg chg="mod modShow">
        <pc:chgData name="Martin Siemienski Andersen" userId="3e5b9027-db81-4bdb-8ff3-173865797b46" providerId="ADAL" clId="{89FC4970-83AA-47B4-B2EF-564908ABC616}" dt="2024-06-10T09:41:51.850" v="11" actId="729"/>
        <pc:sldMkLst>
          <pc:docMk/>
          <pc:sldMk cId="4260047033" sldId="402"/>
        </pc:sldMkLst>
      </pc:sldChg>
      <pc:sldChg chg="mod modShow">
        <pc:chgData name="Martin Siemienski Andersen" userId="3e5b9027-db81-4bdb-8ff3-173865797b46" providerId="ADAL" clId="{89FC4970-83AA-47B4-B2EF-564908ABC616}" dt="2024-06-10T09:41:54.994" v="12" actId="729"/>
        <pc:sldMkLst>
          <pc:docMk/>
          <pc:sldMk cId="776101091" sldId="404"/>
        </pc:sldMkLst>
      </pc:sldChg>
      <pc:sldChg chg="modSp">
        <pc:chgData name="Martin Siemienski Andersen" userId="3e5b9027-db81-4bdb-8ff3-173865797b46" providerId="ADAL" clId="{89FC4970-83AA-47B4-B2EF-564908ABC616}" dt="2024-06-10T09:40:55.026" v="10"/>
        <pc:sldMkLst>
          <pc:docMk/>
          <pc:sldMk cId="3358902497" sldId="405"/>
        </pc:sldMkLst>
      </pc:sldChg>
      <pc:sldChg chg="setBg">
        <pc:chgData name="Martin Siemienski Andersen" userId="3e5b9027-db81-4bdb-8ff3-173865797b46" providerId="ADAL" clId="{89FC4970-83AA-47B4-B2EF-564908ABC616}" dt="2024-06-10T09:37:35.098" v="6"/>
        <pc:sldMkLst>
          <pc:docMk/>
          <pc:sldMk cId="4185308759" sldId="421"/>
        </pc:sldMkLst>
      </pc:sldChg>
      <pc:sldChg chg="setBg">
        <pc:chgData name="Martin Siemienski Andersen" userId="3e5b9027-db81-4bdb-8ff3-173865797b46" providerId="ADAL" clId="{89FC4970-83AA-47B4-B2EF-564908ABC616}" dt="2024-06-10T09:37:31.055" v="5"/>
        <pc:sldMkLst>
          <pc:docMk/>
          <pc:sldMk cId="4172720265" sldId="440"/>
        </pc:sldMkLst>
      </pc:sldChg>
      <pc:sldChg chg="setBg">
        <pc:chgData name="Martin Siemienski Andersen" userId="3e5b9027-db81-4bdb-8ff3-173865797b46" providerId="ADAL" clId="{89FC4970-83AA-47B4-B2EF-564908ABC616}" dt="2024-06-10T09:37:20.041" v="3"/>
        <pc:sldMkLst>
          <pc:docMk/>
          <pc:sldMk cId="3508381585" sldId="442"/>
        </pc:sldMkLst>
      </pc:sldChg>
      <pc:sldChg chg="setBg">
        <pc:chgData name="Martin Siemienski Andersen" userId="3e5b9027-db81-4bdb-8ff3-173865797b46" providerId="ADAL" clId="{89FC4970-83AA-47B4-B2EF-564908ABC616}" dt="2024-06-10T09:37:20.041" v="3"/>
        <pc:sldMkLst>
          <pc:docMk/>
          <pc:sldMk cId="194097828" sldId="443"/>
        </pc:sldMkLst>
      </pc:sldChg>
      <pc:sldChg chg="setBg">
        <pc:chgData name="Martin Siemienski Andersen" userId="3e5b9027-db81-4bdb-8ff3-173865797b46" providerId="ADAL" clId="{89FC4970-83AA-47B4-B2EF-564908ABC616}" dt="2024-06-10T09:37:20.041" v="3"/>
        <pc:sldMkLst>
          <pc:docMk/>
          <pc:sldMk cId="1817517600" sldId="444"/>
        </pc:sldMkLst>
      </pc:sldChg>
      <pc:sldChg chg="ord">
        <pc:chgData name="Martin Siemienski Andersen" userId="3e5b9027-db81-4bdb-8ff3-173865797b46" providerId="ADAL" clId="{89FC4970-83AA-47B4-B2EF-564908ABC616}" dt="2024-06-10T09:38:51.407" v="9"/>
        <pc:sldMkLst>
          <pc:docMk/>
          <pc:sldMk cId="418629218" sldId="454"/>
        </pc:sldMkLst>
      </pc:sldChg>
      <pc:sldChg chg="setBg">
        <pc:chgData name="Martin Siemienski Andersen" userId="3e5b9027-db81-4bdb-8ff3-173865797b46" providerId="ADAL" clId="{89FC4970-83AA-47B4-B2EF-564908ABC616}" dt="2024-06-10T09:36:54.245" v="2"/>
        <pc:sldMkLst>
          <pc:docMk/>
          <pc:sldMk cId="2424422914" sldId="461"/>
        </pc:sldMkLst>
      </pc:sldChg>
      <pc:sldChg chg="setBg">
        <pc:chgData name="Martin Siemienski Andersen" userId="3e5b9027-db81-4bdb-8ff3-173865797b46" providerId="ADAL" clId="{89FC4970-83AA-47B4-B2EF-564908ABC616}" dt="2024-06-10T09:36:51.113" v="1"/>
        <pc:sldMkLst>
          <pc:docMk/>
          <pc:sldMk cId="4055001436" sldId="467"/>
        </pc:sldMkLst>
      </pc:sldChg>
      <pc:sldChg chg="modSp mod">
        <pc:chgData name="Martin Siemienski Andersen" userId="3e5b9027-db81-4bdb-8ff3-173865797b46" providerId="ADAL" clId="{89FC4970-83AA-47B4-B2EF-564908ABC616}" dt="2024-06-10T09:38:16.482" v="7" actId="20577"/>
        <pc:sldMkLst>
          <pc:docMk/>
          <pc:sldMk cId="908037339" sldId="469"/>
        </pc:sldMkLst>
      </pc:sldChg>
      <pc:sldChg chg="add setBg">
        <pc:chgData name="Martin Siemienski Andersen" userId="3e5b9027-db81-4bdb-8ff3-173865797b46" providerId="ADAL" clId="{89FC4970-83AA-47B4-B2EF-564908ABC616}" dt="2024-06-10T12:34:38.213" v="14"/>
        <pc:sldMkLst>
          <pc:docMk/>
          <pc:sldMk cId="2631091378" sldId="470"/>
        </pc:sldMkLst>
      </pc:sldChg>
    </pc:docChg>
  </pc:docChgLst>
  <pc:docChgLst>
    <pc:chgData name="Martin Siemienski Andersen" userId="3e5b9027-db81-4bdb-8ff3-173865797b46" providerId="ADAL" clId="{56BA54A1-FDB3-490B-A0ED-4A394313500C}"/>
    <pc:docChg chg="undo custSel addSld delSld modSld modSection">
      <pc:chgData name="Martin Siemienski Andersen" userId="3e5b9027-db81-4bdb-8ff3-173865797b46" providerId="ADAL" clId="{56BA54A1-FDB3-490B-A0ED-4A394313500C}" dt="2025-01-15T10:08:18.699" v="175" actId="13926"/>
      <pc:docMkLst>
        <pc:docMk/>
      </pc:docMkLst>
      <pc:sldChg chg="delSp modSp mod">
        <pc:chgData name="Martin Siemienski Andersen" userId="3e5b9027-db81-4bdb-8ff3-173865797b46" providerId="ADAL" clId="{56BA54A1-FDB3-490B-A0ED-4A394313500C}" dt="2025-01-15T10:03:11.264" v="42" actId="1076"/>
        <pc:sldMkLst>
          <pc:docMk/>
          <pc:sldMk cId="3205325185" sldId="483"/>
        </pc:sldMkLst>
      </pc:sldChg>
      <pc:sldChg chg="modSp mod">
        <pc:chgData name="Martin Siemienski Andersen" userId="3e5b9027-db81-4bdb-8ff3-173865797b46" providerId="ADAL" clId="{56BA54A1-FDB3-490B-A0ED-4A394313500C}" dt="2025-01-15T10:02:19.556" v="1" actId="1076"/>
        <pc:sldMkLst>
          <pc:docMk/>
          <pc:sldMk cId="1958273350" sldId="485"/>
        </pc:sldMkLst>
      </pc:sldChg>
      <pc:sldChg chg="modSp add mod">
        <pc:chgData name="Martin Siemienski Andersen" userId="3e5b9027-db81-4bdb-8ff3-173865797b46" providerId="ADAL" clId="{56BA54A1-FDB3-490B-A0ED-4A394313500C}" dt="2025-01-15T10:08:18.699" v="175" actId="13926"/>
        <pc:sldMkLst>
          <pc:docMk/>
          <pc:sldMk cId="519911467" sldId="494"/>
        </pc:sldMkLst>
      </pc:sldChg>
      <pc:sldChg chg="addSp delSp modSp del mod">
        <pc:chgData name="Martin Siemienski Andersen" userId="3e5b9027-db81-4bdb-8ff3-173865797b46" providerId="ADAL" clId="{56BA54A1-FDB3-490B-A0ED-4A394313500C}" dt="2025-01-15T10:05:26.095" v="48" actId="2696"/>
        <pc:sldMkLst>
          <pc:docMk/>
          <pc:sldMk cId="4084934322" sldId="494"/>
        </pc:sldMkLst>
      </pc:sldChg>
      <pc:sldChg chg="del">
        <pc:chgData name="Martin Siemienski Andersen" userId="3e5b9027-db81-4bdb-8ff3-173865797b46" providerId="ADAL" clId="{56BA54A1-FDB3-490B-A0ED-4A394313500C}" dt="2025-01-15T10:05:59.822" v="57" actId="47"/>
        <pc:sldMkLst>
          <pc:docMk/>
          <pc:sldMk cId="1077391940" sldId="505"/>
        </pc:sldMkLst>
      </pc:sldChg>
      <pc:sldChg chg="del">
        <pc:chgData name="Martin Siemienski Andersen" userId="3e5b9027-db81-4bdb-8ff3-173865797b46" providerId="ADAL" clId="{56BA54A1-FDB3-490B-A0ED-4A394313500C}" dt="2025-01-15T10:01:22.861" v="0" actId="47"/>
        <pc:sldMkLst>
          <pc:docMk/>
          <pc:sldMk cId="327514766" sldId="508"/>
        </pc:sldMkLst>
      </pc:sldChg>
      <pc:sldChg chg="addSp delSp modSp add mod">
        <pc:chgData name="Martin Siemienski Andersen" userId="3e5b9027-db81-4bdb-8ff3-173865797b46" providerId="ADAL" clId="{56BA54A1-FDB3-490B-A0ED-4A394313500C}" dt="2025-01-15T10:07:52.192" v="173" actId="20577"/>
        <pc:sldMkLst>
          <pc:docMk/>
          <pc:sldMk cId="4119239433" sldId="51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C44CF8-5592-46A1-B2EA-2306C7A7B9D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4224F16D-E4C0-4250-9EFA-7C747A39F793}">
      <dgm:prSet phldrT="[Tekst]" custT="1"/>
      <dgm:spPr/>
      <dgm:t>
        <a:bodyPr/>
        <a:lstStyle/>
        <a:p>
          <a:r>
            <a:rPr lang="en-US" sz="1400" noProof="0" dirty="0"/>
            <a:t>Tokens in C</a:t>
          </a:r>
        </a:p>
      </dgm:t>
    </dgm:pt>
    <dgm:pt modelId="{4764781C-0A7E-437D-A5A3-7FE315335671}" type="parTrans" cxnId="{F2DF25CF-E234-4694-9020-0531F3A42D4A}">
      <dgm:prSet/>
      <dgm:spPr/>
      <dgm:t>
        <a:bodyPr/>
        <a:lstStyle/>
        <a:p>
          <a:endParaRPr lang="en-US" sz="1400" noProof="0" dirty="0"/>
        </a:p>
      </dgm:t>
    </dgm:pt>
    <dgm:pt modelId="{2E392CA9-FC57-4CCD-9FAE-221D640476DC}" type="sibTrans" cxnId="{F2DF25CF-E234-4694-9020-0531F3A42D4A}">
      <dgm:prSet/>
      <dgm:spPr/>
      <dgm:t>
        <a:bodyPr/>
        <a:lstStyle/>
        <a:p>
          <a:endParaRPr lang="en-US" sz="1400" noProof="0" dirty="0"/>
        </a:p>
      </dgm:t>
    </dgm:pt>
    <dgm:pt modelId="{633632CF-3971-4DAE-9D7B-30F94F90EF74}">
      <dgm:prSet phldrT="[Tekst]" custT="1"/>
      <dgm:spPr/>
      <dgm:t>
        <a:bodyPr/>
        <a:lstStyle/>
        <a:p>
          <a:r>
            <a:rPr lang="en-US" sz="1400" noProof="0" dirty="0"/>
            <a:t>Keywords</a:t>
          </a:r>
        </a:p>
      </dgm:t>
    </dgm:pt>
    <dgm:pt modelId="{5BA73491-6D8F-4D54-8C22-ED9718E8C773}" type="parTrans" cxnId="{BC8E6780-3FC5-4C5B-B5F0-A3B95D6AD797}">
      <dgm:prSet/>
      <dgm:spPr/>
      <dgm:t>
        <a:bodyPr/>
        <a:lstStyle/>
        <a:p>
          <a:endParaRPr lang="en-US" sz="1400" noProof="0" dirty="0"/>
        </a:p>
      </dgm:t>
    </dgm:pt>
    <dgm:pt modelId="{D3D2AE8F-62FA-4DE6-9400-38E384816E25}" type="sibTrans" cxnId="{BC8E6780-3FC5-4C5B-B5F0-A3B95D6AD797}">
      <dgm:prSet/>
      <dgm:spPr/>
      <dgm:t>
        <a:bodyPr/>
        <a:lstStyle/>
        <a:p>
          <a:endParaRPr lang="en-US" sz="1400" noProof="0" dirty="0"/>
        </a:p>
      </dgm:t>
    </dgm:pt>
    <dgm:pt modelId="{A4AA5E78-2E83-4F60-8055-685BC550D62A}">
      <dgm:prSet phldrT="[Tekst]" custT="1"/>
      <dgm:spPr/>
      <dgm:t>
        <a:bodyPr/>
        <a:lstStyle/>
        <a:p>
          <a:r>
            <a:rPr lang="en-US" sz="1400" noProof="0" dirty="0"/>
            <a:t>Operators</a:t>
          </a:r>
        </a:p>
      </dgm:t>
    </dgm:pt>
    <dgm:pt modelId="{88CF5CEC-22C5-4BBA-8046-80EB3D1D5343}" type="parTrans" cxnId="{278D86BD-DD72-4BE8-B251-CC7ACEE349AC}">
      <dgm:prSet/>
      <dgm:spPr/>
      <dgm:t>
        <a:bodyPr/>
        <a:lstStyle/>
        <a:p>
          <a:endParaRPr lang="en-US" sz="1400" noProof="0" dirty="0"/>
        </a:p>
      </dgm:t>
    </dgm:pt>
    <dgm:pt modelId="{240E04B3-7F9A-4CAC-AA69-24A02A09EAF4}" type="sibTrans" cxnId="{278D86BD-DD72-4BE8-B251-CC7ACEE349AC}">
      <dgm:prSet/>
      <dgm:spPr/>
      <dgm:t>
        <a:bodyPr/>
        <a:lstStyle/>
        <a:p>
          <a:endParaRPr lang="en-US" sz="1400" noProof="0" dirty="0"/>
        </a:p>
      </dgm:t>
    </dgm:pt>
    <dgm:pt modelId="{1E34E429-3B1C-474D-9623-B03C5A0898DC}">
      <dgm:prSet phldrT="[Tekst]" custT="1"/>
      <dgm:spPr/>
      <dgm:t>
        <a:bodyPr/>
        <a:lstStyle/>
        <a:p>
          <a:r>
            <a:rPr lang="en-US" sz="1400" noProof="0" dirty="0"/>
            <a:t>Strings</a:t>
          </a:r>
        </a:p>
      </dgm:t>
    </dgm:pt>
    <dgm:pt modelId="{4F7FBD52-D6A1-4338-9771-F2002E5F6B75}" type="parTrans" cxnId="{807EA633-E7DE-4E18-BA8E-0A3EAA0C411A}">
      <dgm:prSet/>
      <dgm:spPr/>
      <dgm:t>
        <a:bodyPr/>
        <a:lstStyle/>
        <a:p>
          <a:endParaRPr lang="en-US" sz="1400" noProof="0" dirty="0"/>
        </a:p>
      </dgm:t>
    </dgm:pt>
    <dgm:pt modelId="{252ADE1E-C336-44E3-B1D6-1F82450F38D6}" type="sibTrans" cxnId="{807EA633-E7DE-4E18-BA8E-0A3EAA0C411A}">
      <dgm:prSet/>
      <dgm:spPr/>
      <dgm:t>
        <a:bodyPr/>
        <a:lstStyle/>
        <a:p>
          <a:endParaRPr lang="en-US" sz="1400" noProof="0" dirty="0"/>
        </a:p>
      </dgm:t>
    </dgm:pt>
    <dgm:pt modelId="{BC0BE655-0F5F-495D-9A00-DAC06F460A34}">
      <dgm:prSet phldrT="[Tekst]" custT="1"/>
      <dgm:spPr/>
      <dgm:t>
        <a:bodyPr/>
        <a:lstStyle/>
        <a:p>
          <a:r>
            <a:rPr lang="en-US" sz="1400" noProof="0" dirty="0"/>
            <a:t>Constants</a:t>
          </a:r>
        </a:p>
      </dgm:t>
    </dgm:pt>
    <dgm:pt modelId="{334B7B4A-A0EC-4BE3-BD57-2D500CC655D9}" type="parTrans" cxnId="{5874247F-2422-4E47-8E05-B8808B53F5C9}">
      <dgm:prSet/>
      <dgm:spPr/>
      <dgm:t>
        <a:bodyPr/>
        <a:lstStyle/>
        <a:p>
          <a:endParaRPr lang="en-US" sz="1400" noProof="0" dirty="0"/>
        </a:p>
      </dgm:t>
    </dgm:pt>
    <dgm:pt modelId="{B44FBCDD-38D0-4763-9095-FA316015ED4F}" type="sibTrans" cxnId="{5874247F-2422-4E47-8E05-B8808B53F5C9}">
      <dgm:prSet/>
      <dgm:spPr/>
      <dgm:t>
        <a:bodyPr/>
        <a:lstStyle/>
        <a:p>
          <a:endParaRPr lang="en-US" sz="1400" noProof="0" dirty="0"/>
        </a:p>
      </dgm:t>
    </dgm:pt>
    <dgm:pt modelId="{9C26E6AD-47AB-46A2-B2EA-EF1F57DFDC1B}">
      <dgm:prSet phldrT="[Tekst]" custT="1"/>
      <dgm:spPr/>
      <dgm:t>
        <a:bodyPr/>
        <a:lstStyle/>
        <a:p>
          <a:r>
            <a:rPr lang="en-US" sz="1200" noProof="0" dirty="0"/>
            <a:t>void</a:t>
          </a:r>
        </a:p>
      </dgm:t>
    </dgm:pt>
    <dgm:pt modelId="{F77BA94F-5F5A-4244-B671-7D147C089B9A}" type="parTrans" cxnId="{5A22C309-0586-4676-BBD3-0E8848D1186D}">
      <dgm:prSet/>
      <dgm:spPr/>
      <dgm:t>
        <a:bodyPr/>
        <a:lstStyle/>
        <a:p>
          <a:endParaRPr lang="en-US" sz="1400" noProof="0" dirty="0"/>
        </a:p>
      </dgm:t>
    </dgm:pt>
    <dgm:pt modelId="{511E7827-8C48-4812-81C5-1BFB2F3AE3BA}" type="sibTrans" cxnId="{5A22C309-0586-4676-BBD3-0E8848D1186D}">
      <dgm:prSet/>
      <dgm:spPr/>
      <dgm:t>
        <a:bodyPr/>
        <a:lstStyle/>
        <a:p>
          <a:endParaRPr lang="en-US" sz="1400" noProof="0" dirty="0"/>
        </a:p>
      </dgm:t>
    </dgm:pt>
    <dgm:pt modelId="{D125D46D-5803-498C-8210-A47012081385}">
      <dgm:prSet phldrT="[Tekst]" custT="1"/>
      <dgm:spPr/>
      <dgm:t>
        <a:bodyPr/>
        <a:lstStyle/>
        <a:p>
          <a:r>
            <a:rPr lang="en-US" sz="1200" noProof="0" dirty="0" err="1"/>
            <a:t>Arithmatic</a:t>
          </a:r>
          <a:r>
            <a:rPr lang="en-US" sz="1200" noProof="0" dirty="0"/>
            <a:t>: +, -, /, *, %</a:t>
          </a:r>
        </a:p>
      </dgm:t>
    </dgm:pt>
    <dgm:pt modelId="{6C9F876D-C243-48CC-A6C6-3E603B596FCC}" type="sibTrans" cxnId="{2D0F2247-A216-40B8-8D4C-D1B2BE8034F2}">
      <dgm:prSet/>
      <dgm:spPr/>
      <dgm:t>
        <a:bodyPr/>
        <a:lstStyle/>
        <a:p>
          <a:endParaRPr lang="en-US" sz="1400" noProof="0" dirty="0"/>
        </a:p>
      </dgm:t>
    </dgm:pt>
    <dgm:pt modelId="{ECBAC60C-C54E-43D5-B4DD-7D03D17F79BB}" type="parTrans" cxnId="{2D0F2247-A216-40B8-8D4C-D1B2BE8034F2}">
      <dgm:prSet/>
      <dgm:spPr/>
      <dgm:t>
        <a:bodyPr/>
        <a:lstStyle/>
        <a:p>
          <a:endParaRPr lang="en-US" sz="1400" noProof="0" dirty="0"/>
        </a:p>
      </dgm:t>
    </dgm:pt>
    <dgm:pt modelId="{789381F5-38E8-4D18-8E95-BD320E8E1B63}">
      <dgm:prSet phldrT="[Tekst]" custT="1"/>
      <dgm:spPr/>
      <dgm:t>
        <a:bodyPr/>
        <a:lstStyle/>
        <a:p>
          <a:r>
            <a:rPr lang="en-US" sz="1200" noProof="0" dirty="0"/>
            <a:t>Relational: &lt;, &lt;=, &gt;, &gt;=, ==, !=</a:t>
          </a:r>
        </a:p>
      </dgm:t>
    </dgm:pt>
    <dgm:pt modelId="{9A4EFD8F-03F9-4ED5-B373-EE8E6CEF662D}" type="parTrans" cxnId="{876981AD-75BF-4375-8BD3-A0DA1E9791A0}">
      <dgm:prSet/>
      <dgm:spPr/>
      <dgm:t>
        <a:bodyPr/>
        <a:lstStyle/>
        <a:p>
          <a:endParaRPr lang="en-US" sz="1400" noProof="0" dirty="0"/>
        </a:p>
      </dgm:t>
    </dgm:pt>
    <dgm:pt modelId="{3D2EC0CF-B602-45D2-9AD5-1644DD271D0F}" type="sibTrans" cxnId="{876981AD-75BF-4375-8BD3-A0DA1E9791A0}">
      <dgm:prSet/>
      <dgm:spPr/>
      <dgm:t>
        <a:bodyPr/>
        <a:lstStyle/>
        <a:p>
          <a:endParaRPr lang="en-US" sz="1400" noProof="0" dirty="0"/>
        </a:p>
      </dgm:t>
    </dgm:pt>
    <dgm:pt modelId="{F53F0496-01AD-40B1-BEC5-C28B736DB0ED}">
      <dgm:prSet phldrT="[Tekst]" custT="1"/>
      <dgm:spPr/>
      <dgm:t>
        <a:bodyPr/>
        <a:lstStyle/>
        <a:p>
          <a:r>
            <a:rPr lang="en-US" sz="1200" noProof="0" dirty="0"/>
            <a:t>Logical: &amp;&amp;, ||, !</a:t>
          </a:r>
        </a:p>
      </dgm:t>
    </dgm:pt>
    <dgm:pt modelId="{D64FE767-F5E9-4BFB-BD3F-EF4B418AB559}" type="parTrans" cxnId="{19AB12D5-191F-4D42-84DE-4F0B5F501851}">
      <dgm:prSet/>
      <dgm:spPr/>
      <dgm:t>
        <a:bodyPr/>
        <a:lstStyle/>
        <a:p>
          <a:endParaRPr lang="en-US" sz="1400" noProof="0" dirty="0"/>
        </a:p>
      </dgm:t>
    </dgm:pt>
    <dgm:pt modelId="{75047260-0C40-4E21-ACA0-4A586AC16CDB}" type="sibTrans" cxnId="{19AB12D5-191F-4D42-84DE-4F0B5F501851}">
      <dgm:prSet/>
      <dgm:spPr/>
      <dgm:t>
        <a:bodyPr/>
        <a:lstStyle/>
        <a:p>
          <a:endParaRPr lang="en-US" sz="1400" noProof="0" dirty="0"/>
        </a:p>
      </dgm:t>
    </dgm:pt>
    <dgm:pt modelId="{A5734974-0BE2-4CD5-99FC-825F199813B3}">
      <dgm:prSet phldrT="[Tekst]" custT="1"/>
      <dgm:spPr/>
      <dgm:t>
        <a:bodyPr/>
        <a:lstStyle/>
        <a:p>
          <a:r>
            <a:rPr lang="en-US" sz="1200" noProof="0" dirty="0"/>
            <a:t>Bitwise: &amp;, |, &lt;&lt;, &gt;&gt;, ~, ^</a:t>
          </a:r>
        </a:p>
      </dgm:t>
    </dgm:pt>
    <dgm:pt modelId="{8C2BF4B1-B6F2-4A77-97BB-A66B22F99EB5}" type="parTrans" cxnId="{777BBB1E-A092-4BFA-A01E-15F297309BC0}">
      <dgm:prSet/>
      <dgm:spPr/>
      <dgm:t>
        <a:bodyPr/>
        <a:lstStyle/>
        <a:p>
          <a:endParaRPr lang="en-US" sz="1400" noProof="0" dirty="0"/>
        </a:p>
      </dgm:t>
    </dgm:pt>
    <dgm:pt modelId="{EBB34965-3941-495F-8828-2B62F607CF25}" type="sibTrans" cxnId="{777BBB1E-A092-4BFA-A01E-15F297309BC0}">
      <dgm:prSet/>
      <dgm:spPr/>
      <dgm:t>
        <a:bodyPr/>
        <a:lstStyle/>
        <a:p>
          <a:endParaRPr lang="en-US" sz="1400" noProof="0" dirty="0"/>
        </a:p>
      </dgm:t>
    </dgm:pt>
    <dgm:pt modelId="{A14220CC-E46E-4BB5-A14B-0F59CA674199}">
      <dgm:prSet phldrT="[Tekst]" custT="1"/>
      <dgm:spPr/>
      <dgm:t>
        <a:bodyPr/>
        <a:lstStyle/>
        <a:p>
          <a:r>
            <a:rPr lang="en-US" sz="1200" noProof="0" dirty="0"/>
            <a:t>“Hello, World!”</a:t>
          </a:r>
        </a:p>
      </dgm:t>
    </dgm:pt>
    <dgm:pt modelId="{B088BEBF-AE62-4103-8EC7-80EA85259D7F}" type="parTrans" cxnId="{03DFE3FF-FA26-40CC-9B65-624CC6B53608}">
      <dgm:prSet/>
      <dgm:spPr/>
      <dgm:t>
        <a:bodyPr/>
        <a:lstStyle/>
        <a:p>
          <a:endParaRPr lang="en-US" sz="1400" noProof="0" dirty="0"/>
        </a:p>
      </dgm:t>
    </dgm:pt>
    <dgm:pt modelId="{3D14F5B7-8E45-416A-A422-19F15DB604C5}" type="sibTrans" cxnId="{03DFE3FF-FA26-40CC-9B65-624CC6B53608}">
      <dgm:prSet/>
      <dgm:spPr/>
      <dgm:t>
        <a:bodyPr/>
        <a:lstStyle/>
        <a:p>
          <a:endParaRPr lang="en-US" sz="1400" noProof="0" dirty="0"/>
        </a:p>
      </dgm:t>
    </dgm:pt>
    <dgm:pt modelId="{743610C1-9835-4646-A186-61AF59C69A49}">
      <dgm:prSet phldrT="[Tekst]" custT="1"/>
      <dgm:spPr/>
      <dgm:t>
        <a:bodyPr/>
        <a:lstStyle/>
        <a:p>
          <a:r>
            <a:rPr lang="en-US" sz="1200" noProof="0" dirty="0"/>
            <a:t>Integer</a:t>
          </a:r>
        </a:p>
      </dgm:t>
    </dgm:pt>
    <dgm:pt modelId="{6EDA1C38-4764-4423-8060-5ED8CCC0F01A}" type="parTrans" cxnId="{EE8F14E8-23AD-46BF-8DB9-EB490DF860F0}">
      <dgm:prSet/>
      <dgm:spPr/>
      <dgm:t>
        <a:bodyPr/>
        <a:lstStyle/>
        <a:p>
          <a:endParaRPr lang="en-US" sz="1400" noProof="0" dirty="0"/>
        </a:p>
      </dgm:t>
    </dgm:pt>
    <dgm:pt modelId="{13176DFB-8060-426F-95B7-3C1710C0F4B6}" type="sibTrans" cxnId="{EE8F14E8-23AD-46BF-8DB9-EB490DF860F0}">
      <dgm:prSet/>
      <dgm:spPr/>
      <dgm:t>
        <a:bodyPr/>
        <a:lstStyle/>
        <a:p>
          <a:endParaRPr lang="en-US" sz="1400" noProof="0" dirty="0"/>
        </a:p>
      </dgm:t>
    </dgm:pt>
    <dgm:pt modelId="{B6D2EDFE-802F-4E0C-93BF-A0ED98D0E7F6}">
      <dgm:prSet phldrT="[Tekst]" custT="1"/>
      <dgm:spPr/>
      <dgm:t>
        <a:bodyPr/>
        <a:lstStyle/>
        <a:p>
          <a:r>
            <a:rPr lang="en-US" sz="1200" noProof="0" dirty="0"/>
            <a:t>Float</a:t>
          </a:r>
        </a:p>
      </dgm:t>
    </dgm:pt>
    <dgm:pt modelId="{47311D9D-83D8-4ACE-B991-1A0240300974}" type="parTrans" cxnId="{E6006B6D-1FA5-4923-AB45-E77CB3871ADC}">
      <dgm:prSet/>
      <dgm:spPr/>
      <dgm:t>
        <a:bodyPr/>
        <a:lstStyle/>
        <a:p>
          <a:endParaRPr lang="en-US" sz="1400" noProof="0" dirty="0"/>
        </a:p>
      </dgm:t>
    </dgm:pt>
    <dgm:pt modelId="{2B79E227-8857-4522-97AB-48E450018EF2}" type="sibTrans" cxnId="{E6006B6D-1FA5-4923-AB45-E77CB3871ADC}">
      <dgm:prSet/>
      <dgm:spPr/>
      <dgm:t>
        <a:bodyPr/>
        <a:lstStyle/>
        <a:p>
          <a:endParaRPr lang="en-US" sz="1400" noProof="0" dirty="0"/>
        </a:p>
      </dgm:t>
    </dgm:pt>
    <dgm:pt modelId="{F35C074E-D97A-4488-BCC5-DD2EC3E4159B}">
      <dgm:prSet phldrT="[Tekst]" custT="1"/>
      <dgm:spPr/>
      <dgm:t>
        <a:bodyPr/>
        <a:lstStyle/>
        <a:p>
          <a:r>
            <a:rPr lang="en-US" sz="1200" noProof="0" dirty="0"/>
            <a:t>Character</a:t>
          </a:r>
        </a:p>
      </dgm:t>
    </dgm:pt>
    <dgm:pt modelId="{4E44B729-4FD2-400E-8B90-BD1D868B0915}" type="parTrans" cxnId="{50F60C8B-23EB-450B-BD68-60C2AD72238A}">
      <dgm:prSet/>
      <dgm:spPr/>
      <dgm:t>
        <a:bodyPr/>
        <a:lstStyle/>
        <a:p>
          <a:endParaRPr lang="en-US" sz="1400" noProof="0" dirty="0"/>
        </a:p>
      </dgm:t>
    </dgm:pt>
    <dgm:pt modelId="{4BEFC5DD-50E1-4FBC-8871-071A9976849E}" type="sibTrans" cxnId="{50F60C8B-23EB-450B-BD68-60C2AD72238A}">
      <dgm:prSet/>
      <dgm:spPr/>
      <dgm:t>
        <a:bodyPr/>
        <a:lstStyle/>
        <a:p>
          <a:endParaRPr lang="en-US" sz="1400" noProof="0" dirty="0"/>
        </a:p>
      </dgm:t>
    </dgm:pt>
    <dgm:pt modelId="{D379CC98-9369-4B4E-AFF9-DCF4FDEA7672}">
      <dgm:prSet phldrT="[Tekst]" custT="1"/>
      <dgm:spPr/>
      <dgm:t>
        <a:bodyPr/>
        <a:lstStyle/>
        <a:p>
          <a:r>
            <a:rPr lang="en-US" sz="1400" noProof="0" dirty="0"/>
            <a:t>Special Characters</a:t>
          </a:r>
        </a:p>
      </dgm:t>
    </dgm:pt>
    <dgm:pt modelId="{3C498F2D-6E89-4945-84AB-C0166F5E6B66}" type="parTrans" cxnId="{F98607BB-FCE2-4D66-9362-2D3214635102}">
      <dgm:prSet/>
      <dgm:spPr/>
      <dgm:t>
        <a:bodyPr/>
        <a:lstStyle/>
        <a:p>
          <a:endParaRPr lang="en-US" noProof="0" dirty="0"/>
        </a:p>
      </dgm:t>
    </dgm:pt>
    <dgm:pt modelId="{D8D87258-3AAC-4040-AA74-C678A2F6A4B8}" type="sibTrans" cxnId="{F98607BB-FCE2-4D66-9362-2D3214635102}">
      <dgm:prSet/>
      <dgm:spPr/>
      <dgm:t>
        <a:bodyPr/>
        <a:lstStyle/>
        <a:p>
          <a:endParaRPr lang="en-US" noProof="0" dirty="0"/>
        </a:p>
      </dgm:t>
    </dgm:pt>
    <dgm:pt modelId="{35B1A56A-297B-4326-8815-E7CCDD729A8D}">
      <dgm:prSet phldrT="[Tekst]" custT="1"/>
      <dgm:spPr/>
      <dgm:t>
        <a:bodyPr/>
        <a:lstStyle/>
        <a:p>
          <a:r>
            <a:rPr lang="en-US" sz="1400" noProof="0" dirty="0"/>
            <a:t>Identifies</a:t>
          </a:r>
          <a:br>
            <a:rPr lang="en-US" sz="1400" noProof="0" dirty="0"/>
          </a:br>
          <a:r>
            <a:rPr lang="en-US" sz="1400" noProof="0" dirty="0"/>
            <a:t>(user-defined)</a:t>
          </a:r>
        </a:p>
      </dgm:t>
    </dgm:pt>
    <dgm:pt modelId="{4F079034-0A01-4BF7-A6C0-E37F7B442244}" type="parTrans" cxnId="{04C15435-C161-4B89-B68A-766FF58653FF}">
      <dgm:prSet/>
      <dgm:spPr/>
      <dgm:t>
        <a:bodyPr/>
        <a:lstStyle/>
        <a:p>
          <a:endParaRPr lang="en-US" noProof="0" dirty="0"/>
        </a:p>
      </dgm:t>
    </dgm:pt>
    <dgm:pt modelId="{06AE8BEB-D9BA-4651-B908-BB7E024E3256}" type="sibTrans" cxnId="{04C15435-C161-4B89-B68A-766FF58653FF}">
      <dgm:prSet/>
      <dgm:spPr/>
      <dgm:t>
        <a:bodyPr/>
        <a:lstStyle/>
        <a:p>
          <a:endParaRPr lang="en-US" noProof="0" dirty="0"/>
        </a:p>
      </dgm:t>
    </dgm:pt>
    <dgm:pt modelId="{69E7C492-A0CD-449E-9C33-4CAE3655DFB0}">
      <dgm:prSet phldrT="[Tekst]" custT="1"/>
      <dgm:spPr/>
      <dgm:t>
        <a:bodyPr/>
        <a:lstStyle/>
        <a:p>
          <a:r>
            <a:rPr lang="da-DK" sz="1200" noProof="0" dirty="0" err="1"/>
            <a:t>Conditonal</a:t>
          </a:r>
          <a:r>
            <a:rPr lang="da-DK" sz="1200" noProof="0" dirty="0"/>
            <a:t>: ? :</a:t>
          </a:r>
          <a:endParaRPr lang="en-US" sz="1200" noProof="0" dirty="0"/>
        </a:p>
      </dgm:t>
    </dgm:pt>
    <dgm:pt modelId="{E252E372-499C-4A2A-9F73-A5A42CA6D3ED}" type="parTrans" cxnId="{396F8493-FD28-41DB-B26E-EDC61B59B918}">
      <dgm:prSet/>
      <dgm:spPr/>
      <dgm:t>
        <a:bodyPr/>
        <a:lstStyle/>
        <a:p>
          <a:endParaRPr lang="en-US"/>
        </a:p>
      </dgm:t>
    </dgm:pt>
    <dgm:pt modelId="{2900A165-48FB-4ECC-881B-369CF6B53168}" type="sibTrans" cxnId="{396F8493-FD28-41DB-B26E-EDC61B59B918}">
      <dgm:prSet/>
      <dgm:spPr/>
      <dgm:t>
        <a:bodyPr/>
        <a:lstStyle/>
        <a:p>
          <a:endParaRPr lang="en-US"/>
        </a:p>
      </dgm:t>
    </dgm:pt>
    <dgm:pt modelId="{03C281E7-DDB5-49A7-B1F9-898033612503}">
      <dgm:prSet phldrT="[Tekst]" custT="1"/>
      <dgm:spPr/>
      <dgm:t>
        <a:bodyPr/>
        <a:lstStyle/>
        <a:p>
          <a:r>
            <a:rPr lang="da-DK" sz="1200" noProof="0" dirty="0" err="1"/>
            <a:t>Assignment</a:t>
          </a:r>
          <a:r>
            <a:rPr lang="da-DK" sz="1200" noProof="0" dirty="0"/>
            <a:t>: =, +=, -=, *=, /=, %=</a:t>
          </a:r>
          <a:endParaRPr lang="en-US" sz="1200" noProof="0" dirty="0"/>
        </a:p>
      </dgm:t>
    </dgm:pt>
    <dgm:pt modelId="{AD1672D5-A022-4166-B47C-FDADE706D3DF}" type="parTrans" cxnId="{0F9D7608-C575-4A39-B343-A20803F3485F}">
      <dgm:prSet/>
      <dgm:spPr/>
      <dgm:t>
        <a:bodyPr/>
        <a:lstStyle/>
        <a:p>
          <a:endParaRPr lang="en-US"/>
        </a:p>
      </dgm:t>
    </dgm:pt>
    <dgm:pt modelId="{7E4A52EC-6D57-4D82-AA8E-ADC5C6967529}" type="sibTrans" cxnId="{0F9D7608-C575-4A39-B343-A20803F3485F}">
      <dgm:prSet/>
      <dgm:spPr/>
      <dgm:t>
        <a:bodyPr/>
        <a:lstStyle/>
        <a:p>
          <a:endParaRPr lang="en-US"/>
        </a:p>
      </dgm:t>
    </dgm:pt>
    <dgm:pt modelId="{B3FB488A-56A7-4EA8-BCA2-4C93732FA7FC}">
      <dgm:prSet phldrT="[Tekst]" custT="1"/>
      <dgm:spPr/>
      <dgm:t>
        <a:bodyPr/>
        <a:lstStyle/>
        <a:p>
          <a:r>
            <a:rPr lang="da-DK" sz="1200" noProof="0" dirty="0" err="1"/>
            <a:t>while</a:t>
          </a:r>
          <a:endParaRPr lang="en-US" sz="1200" noProof="0" dirty="0"/>
        </a:p>
      </dgm:t>
    </dgm:pt>
    <dgm:pt modelId="{97117355-84E6-4A4D-BFA7-120FDBB4E866}" type="parTrans" cxnId="{7C107DE4-9BF6-4546-92F3-5F2B2D3F9995}">
      <dgm:prSet/>
      <dgm:spPr/>
      <dgm:t>
        <a:bodyPr/>
        <a:lstStyle/>
        <a:p>
          <a:endParaRPr lang="en-US"/>
        </a:p>
      </dgm:t>
    </dgm:pt>
    <dgm:pt modelId="{F6FEBA50-1639-47B5-8AE9-FDCF9C71F566}" type="sibTrans" cxnId="{7C107DE4-9BF6-4546-92F3-5F2B2D3F9995}">
      <dgm:prSet/>
      <dgm:spPr/>
      <dgm:t>
        <a:bodyPr/>
        <a:lstStyle/>
        <a:p>
          <a:endParaRPr lang="en-US"/>
        </a:p>
      </dgm:t>
    </dgm:pt>
    <dgm:pt modelId="{884C1984-A1DE-4153-AEE6-77E310F90212}">
      <dgm:prSet phldrT="[Tekst]" custT="1"/>
      <dgm:spPr/>
      <dgm:t>
        <a:bodyPr/>
        <a:lstStyle/>
        <a:p>
          <a:r>
            <a:rPr lang="da-DK" sz="1200" noProof="0" dirty="0" err="1"/>
            <a:t>if</a:t>
          </a:r>
          <a:endParaRPr lang="en-US" sz="1200" noProof="0" dirty="0"/>
        </a:p>
      </dgm:t>
    </dgm:pt>
    <dgm:pt modelId="{9F45F503-4A73-489C-AE85-E10536341517}" type="parTrans" cxnId="{26EE6089-67EB-4E8F-A947-12A5DC5DFF7C}">
      <dgm:prSet/>
      <dgm:spPr/>
      <dgm:t>
        <a:bodyPr/>
        <a:lstStyle/>
        <a:p>
          <a:endParaRPr lang="en-US"/>
        </a:p>
      </dgm:t>
    </dgm:pt>
    <dgm:pt modelId="{E7AE3888-5294-4112-B3E9-C4445FFEE8F7}" type="sibTrans" cxnId="{26EE6089-67EB-4E8F-A947-12A5DC5DFF7C}">
      <dgm:prSet/>
      <dgm:spPr/>
      <dgm:t>
        <a:bodyPr/>
        <a:lstStyle/>
        <a:p>
          <a:endParaRPr lang="en-US"/>
        </a:p>
      </dgm:t>
    </dgm:pt>
    <dgm:pt modelId="{45C564E4-40E9-40A3-9415-C70F26DC6101}">
      <dgm:prSet phldrT="[Tekst]" custT="1"/>
      <dgm:spPr/>
      <dgm:t>
        <a:bodyPr/>
        <a:lstStyle/>
        <a:p>
          <a:r>
            <a:rPr lang="da-DK" sz="1200" noProof="0" dirty="0" err="1"/>
            <a:t>int</a:t>
          </a:r>
          <a:endParaRPr lang="da-DK" sz="1200" noProof="0" dirty="0"/>
        </a:p>
      </dgm:t>
    </dgm:pt>
    <dgm:pt modelId="{89689489-F1A5-4E95-B0DB-755A3DA4438C}" type="parTrans" cxnId="{5917184B-1580-49C7-85F5-E8AA55ED4AB4}">
      <dgm:prSet/>
      <dgm:spPr/>
      <dgm:t>
        <a:bodyPr/>
        <a:lstStyle/>
        <a:p>
          <a:endParaRPr lang="en-US"/>
        </a:p>
      </dgm:t>
    </dgm:pt>
    <dgm:pt modelId="{1A0A6A6E-A427-48F9-BAB2-EAFB47E7C44D}" type="sibTrans" cxnId="{5917184B-1580-49C7-85F5-E8AA55ED4AB4}">
      <dgm:prSet/>
      <dgm:spPr/>
      <dgm:t>
        <a:bodyPr/>
        <a:lstStyle/>
        <a:p>
          <a:endParaRPr lang="en-US"/>
        </a:p>
      </dgm:t>
    </dgm:pt>
    <dgm:pt modelId="{3FB1CA0A-1F40-4061-847C-0A288031E770}">
      <dgm:prSet phldrT="[Tekst]" custT="1"/>
      <dgm:spPr/>
      <dgm:t>
        <a:bodyPr/>
        <a:lstStyle/>
        <a:p>
          <a:r>
            <a:rPr lang="da-DK" sz="1200" noProof="0" dirty="0"/>
            <a:t>break</a:t>
          </a:r>
        </a:p>
      </dgm:t>
    </dgm:pt>
    <dgm:pt modelId="{F027E8DD-E0AE-4EA9-87D6-E322B12D7AB2}" type="parTrans" cxnId="{25C3FAFB-EF76-4941-9547-4C0F328A9926}">
      <dgm:prSet/>
      <dgm:spPr/>
      <dgm:t>
        <a:bodyPr/>
        <a:lstStyle/>
        <a:p>
          <a:endParaRPr lang="en-US"/>
        </a:p>
      </dgm:t>
    </dgm:pt>
    <dgm:pt modelId="{25DC9335-FEEC-460D-97A6-F2B52236320D}" type="sibTrans" cxnId="{25C3FAFB-EF76-4941-9547-4C0F328A9926}">
      <dgm:prSet/>
      <dgm:spPr/>
      <dgm:t>
        <a:bodyPr/>
        <a:lstStyle/>
        <a:p>
          <a:endParaRPr lang="en-US"/>
        </a:p>
      </dgm:t>
    </dgm:pt>
    <dgm:pt modelId="{8D362794-51A7-4CE6-994A-4BED6DDDD02F}">
      <dgm:prSet phldrT="[Tekst]" custT="1"/>
      <dgm:spPr/>
      <dgm:t>
        <a:bodyPr/>
        <a:lstStyle/>
        <a:p>
          <a:r>
            <a:rPr lang="da-DK" sz="1200" noProof="0" dirty="0"/>
            <a:t>…</a:t>
          </a:r>
        </a:p>
      </dgm:t>
    </dgm:pt>
    <dgm:pt modelId="{0B55604C-08DB-49D8-95D1-C5D051A8B65C}" type="parTrans" cxnId="{2F9AEF9F-ED08-409E-B744-C13805C705AF}">
      <dgm:prSet/>
      <dgm:spPr/>
      <dgm:t>
        <a:bodyPr/>
        <a:lstStyle/>
        <a:p>
          <a:endParaRPr lang="en-US"/>
        </a:p>
      </dgm:t>
    </dgm:pt>
    <dgm:pt modelId="{33492943-4029-4ACD-8885-54F69BC3DBA4}" type="sibTrans" cxnId="{2F9AEF9F-ED08-409E-B744-C13805C705AF}">
      <dgm:prSet/>
      <dgm:spPr/>
      <dgm:t>
        <a:bodyPr/>
        <a:lstStyle/>
        <a:p>
          <a:endParaRPr lang="en-US"/>
        </a:p>
      </dgm:t>
    </dgm:pt>
    <dgm:pt modelId="{C7CCA8F1-3F96-4E96-90F5-ECD1D2FEC15E}">
      <dgm:prSet phldrT="[Tekst]" custT="1"/>
      <dgm:spPr/>
      <dgm:t>
        <a:bodyPr/>
        <a:lstStyle/>
        <a:p>
          <a:r>
            <a:rPr lang="da-DK" sz="1400" noProof="0" dirty="0"/>
            <a:t>{}, [], (), \, /, #, …</a:t>
          </a:r>
          <a:endParaRPr lang="en-US" sz="1400" noProof="0" dirty="0"/>
        </a:p>
      </dgm:t>
    </dgm:pt>
    <dgm:pt modelId="{3878C5AF-3488-462E-B12B-FB7AE2419769}" type="parTrans" cxnId="{7BFF7D9D-BA04-4420-B1F7-E69CC4FD6E93}">
      <dgm:prSet/>
      <dgm:spPr/>
      <dgm:t>
        <a:bodyPr/>
        <a:lstStyle/>
        <a:p>
          <a:endParaRPr lang="en-US"/>
        </a:p>
      </dgm:t>
    </dgm:pt>
    <dgm:pt modelId="{62AECA73-9CA6-4492-A1EF-A28A6C22754E}" type="sibTrans" cxnId="{7BFF7D9D-BA04-4420-B1F7-E69CC4FD6E93}">
      <dgm:prSet/>
      <dgm:spPr/>
      <dgm:t>
        <a:bodyPr/>
        <a:lstStyle/>
        <a:p>
          <a:endParaRPr lang="en-US"/>
        </a:p>
      </dgm:t>
    </dgm:pt>
    <dgm:pt modelId="{192579A5-D0C0-4988-A61F-D700CAF33C1A}">
      <dgm:prSet phldrT="[Tekst]" custT="1"/>
      <dgm:spPr/>
      <dgm:t>
        <a:bodyPr/>
        <a:lstStyle/>
        <a:p>
          <a:r>
            <a:rPr lang="da-DK" sz="1400" noProof="0" dirty="0"/>
            <a:t>Variable </a:t>
          </a:r>
          <a:r>
            <a:rPr lang="da-DK" sz="1400" noProof="0" dirty="0" err="1"/>
            <a:t>names</a:t>
          </a:r>
          <a:endParaRPr lang="en-US" sz="1400" noProof="0" dirty="0"/>
        </a:p>
      </dgm:t>
    </dgm:pt>
    <dgm:pt modelId="{8DC9798A-47C2-4F1F-B828-299329938384}" type="parTrans" cxnId="{C01D3D05-0290-40E1-B6DD-FD6C8EF12043}">
      <dgm:prSet/>
      <dgm:spPr/>
      <dgm:t>
        <a:bodyPr/>
        <a:lstStyle/>
        <a:p>
          <a:endParaRPr lang="en-US"/>
        </a:p>
      </dgm:t>
    </dgm:pt>
    <dgm:pt modelId="{A7E6D7B2-BB6E-4758-A632-1385A3A872FF}" type="sibTrans" cxnId="{C01D3D05-0290-40E1-B6DD-FD6C8EF12043}">
      <dgm:prSet/>
      <dgm:spPr/>
      <dgm:t>
        <a:bodyPr/>
        <a:lstStyle/>
        <a:p>
          <a:endParaRPr lang="en-US"/>
        </a:p>
      </dgm:t>
    </dgm:pt>
    <dgm:pt modelId="{3D084AE4-D05E-494C-B4E3-F39A1D52C591}">
      <dgm:prSet phldrT="[Tekst]" custT="1"/>
      <dgm:spPr/>
      <dgm:t>
        <a:bodyPr/>
        <a:lstStyle/>
        <a:p>
          <a:r>
            <a:rPr lang="da-DK" sz="1400" noProof="0" dirty="0" err="1"/>
            <a:t>Function</a:t>
          </a:r>
          <a:r>
            <a:rPr lang="da-DK" sz="1400" noProof="0" dirty="0"/>
            <a:t> </a:t>
          </a:r>
          <a:r>
            <a:rPr lang="da-DK" sz="1400" noProof="0" dirty="0" err="1"/>
            <a:t>names</a:t>
          </a:r>
          <a:endParaRPr lang="en-US" sz="1400" noProof="0" dirty="0"/>
        </a:p>
      </dgm:t>
    </dgm:pt>
    <dgm:pt modelId="{32518531-7CC5-462C-AFF4-DB44ACB99C69}" type="parTrans" cxnId="{13487F7B-8DC2-4BD8-BBCA-081021E23F87}">
      <dgm:prSet/>
      <dgm:spPr/>
      <dgm:t>
        <a:bodyPr/>
        <a:lstStyle/>
        <a:p>
          <a:endParaRPr lang="en-US"/>
        </a:p>
      </dgm:t>
    </dgm:pt>
    <dgm:pt modelId="{BA990C9E-6FD3-4A41-BBB1-5006A9BE99DF}" type="sibTrans" cxnId="{13487F7B-8DC2-4BD8-BBCA-081021E23F87}">
      <dgm:prSet/>
      <dgm:spPr/>
      <dgm:t>
        <a:bodyPr/>
        <a:lstStyle/>
        <a:p>
          <a:endParaRPr lang="en-US"/>
        </a:p>
      </dgm:t>
    </dgm:pt>
    <dgm:pt modelId="{886D2F41-786F-4318-B212-1E2024B15B92}" type="pres">
      <dgm:prSet presAssocID="{EBC44CF8-5592-46A1-B2EA-2306C7A7B9D8}" presName="hierChild1" presStyleCnt="0">
        <dgm:presLayoutVars>
          <dgm:orgChart val="1"/>
          <dgm:chPref val="1"/>
          <dgm:dir/>
          <dgm:animOne val="branch"/>
          <dgm:animLvl val="lvl"/>
          <dgm:resizeHandles/>
        </dgm:presLayoutVars>
      </dgm:prSet>
      <dgm:spPr/>
    </dgm:pt>
    <dgm:pt modelId="{545F85D4-67AA-47E0-A140-513A42EFBDC6}" type="pres">
      <dgm:prSet presAssocID="{4224F16D-E4C0-4250-9EFA-7C747A39F793}" presName="hierRoot1" presStyleCnt="0">
        <dgm:presLayoutVars>
          <dgm:hierBranch val="init"/>
        </dgm:presLayoutVars>
      </dgm:prSet>
      <dgm:spPr/>
    </dgm:pt>
    <dgm:pt modelId="{D103BD23-C52E-43FB-B1A0-12FE9F1645D2}" type="pres">
      <dgm:prSet presAssocID="{4224F16D-E4C0-4250-9EFA-7C747A39F793}" presName="rootComposite1" presStyleCnt="0"/>
      <dgm:spPr/>
    </dgm:pt>
    <dgm:pt modelId="{241526F4-D093-4E9D-BAED-0695FD37EEE8}" type="pres">
      <dgm:prSet presAssocID="{4224F16D-E4C0-4250-9EFA-7C747A39F793}" presName="rootText1" presStyleLbl="node0" presStyleIdx="0" presStyleCnt="1" custScaleX="142928" custLinFactNeighborX="800" custLinFactNeighborY="-45832">
        <dgm:presLayoutVars>
          <dgm:chPref val="3"/>
        </dgm:presLayoutVars>
      </dgm:prSet>
      <dgm:spPr/>
    </dgm:pt>
    <dgm:pt modelId="{33BDA6D9-DC2C-4318-B5F5-6BC0E90EE1BF}" type="pres">
      <dgm:prSet presAssocID="{4224F16D-E4C0-4250-9EFA-7C747A39F793}" presName="rootConnector1" presStyleLbl="node1" presStyleIdx="0" presStyleCnt="0"/>
      <dgm:spPr/>
    </dgm:pt>
    <dgm:pt modelId="{36F88AE2-1502-4FB0-8D52-E293D086CAD7}" type="pres">
      <dgm:prSet presAssocID="{4224F16D-E4C0-4250-9EFA-7C747A39F793}" presName="hierChild2" presStyleCnt="0"/>
      <dgm:spPr/>
    </dgm:pt>
    <dgm:pt modelId="{00B09104-B5E2-4D1F-9BEE-CACA494E029F}" type="pres">
      <dgm:prSet presAssocID="{5BA73491-6D8F-4D54-8C22-ED9718E8C773}" presName="Name37" presStyleLbl="parChTrans1D2" presStyleIdx="0" presStyleCnt="6"/>
      <dgm:spPr/>
    </dgm:pt>
    <dgm:pt modelId="{BA149A03-F73F-4AA7-AD37-E5698B8F6BFC}" type="pres">
      <dgm:prSet presAssocID="{633632CF-3971-4DAE-9D7B-30F94F90EF74}" presName="hierRoot2" presStyleCnt="0">
        <dgm:presLayoutVars>
          <dgm:hierBranch val="init"/>
        </dgm:presLayoutVars>
      </dgm:prSet>
      <dgm:spPr/>
    </dgm:pt>
    <dgm:pt modelId="{142ABBC2-9ED0-40FD-8E81-AA6A7DD4CF1B}" type="pres">
      <dgm:prSet presAssocID="{633632CF-3971-4DAE-9D7B-30F94F90EF74}" presName="rootComposite" presStyleCnt="0"/>
      <dgm:spPr/>
    </dgm:pt>
    <dgm:pt modelId="{316149DD-4A20-479B-BCF0-4A4887F9049D}" type="pres">
      <dgm:prSet presAssocID="{633632CF-3971-4DAE-9D7B-30F94F90EF74}" presName="rootText" presStyleLbl="node2" presStyleIdx="0" presStyleCnt="6" custScaleX="96031" custLinFactNeighborX="-85056">
        <dgm:presLayoutVars>
          <dgm:chPref val="3"/>
        </dgm:presLayoutVars>
      </dgm:prSet>
      <dgm:spPr/>
    </dgm:pt>
    <dgm:pt modelId="{6F32CBB0-2A11-45F0-8023-5D2196D052D7}" type="pres">
      <dgm:prSet presAssocID="{633632CF-3971-4DAE-9D7B-30F94F90EF74}" presName="rootConnector" presStyleLbl="node2" presStyleIdx="0" presStyleCnt="6"/>
      <dgm:spPr/>
    </dgm:pt>
    <dgm:pt modelId="{D6C33E95-60B8-4147-92BB-08CEBB19D089}" type="pres">
      <dgm:prSet presAssocID="{633632CF-3971-4DAE-9D7B-30F94F90EF74}" presName="hierChild4" presStyleCnt="0"/>
      <dgm:spPr/>
    </dgm:pt>
    <dgm:pt modelId="{712FB5CE-CA05-43F6-82C8-E8310F63E86A}" type="pres">
      <dgm:prSet presAssocID="{F77BA94F-5F5A-4244-B671-7D147C089B9A}" presName="Name37" presStyleLbl="parChTrans1D3" presStyleIdx="0" presStyleCnt="19"/>
      <dgm:spPr/>
    </dgm:pt>
    <dgm:pt modelId="{CCC6A562-BD99-40AF-BD66-C86AE2C38048}" type="pres">
      <dgm:prSet presAssocID="{9C26E6AD-47AB-46A2-B2EA-EF1F57DFDC1B}" presName="hierRoot2" presStyleCnt="0">
        <dgm:presLayoutVars>
          <dgm:hierBranch val="init"/>
        </dgm:presLayoutVars>
      </dgm:prSet>
      <dgm:spPr/>
    </dgm:pt>
    <dgm:pt modelId="{E767134E-7638-4900-A177-CD9D77276893}" type="pres">
      <dgm:prSet presAssocID="{9C26E6AD-47AB-46A2-B2EA-EF1F57DFDC1B}" presName="rootComposite" presStyleCnt="0"/>
      <dgm:spPr/>
    </dgm:pt>
    <dgm:pt modelId="{B7050186-4FB5-4A46-BFA1-81A4CAF3AC74}" type="pres">
      <dgm:prSet presAssocID="{9C26E6AD-47AB-46A2-B2EA-EF1F57DFDC1B}" presName="rootText" presStyleLbl="node3" presStyleIdx="0" presStyleCnt="19" custScaleX="103176" custScaleY="56948" custLinFactNeighborX="-65073" custLinFactNeighborY="513">
        <dgm:presLayoutVars>
          <dgm:chPref val="3"/>
        </dgm:presLayoutVars>
      </dgm:prSet>
      <dgm:spPr/>
    </dgm:pt>
    <dgm:pt modelId="{62F09096-4F77-4DE7-A555-8295D0B932D8}" type="pres">
      <dgm:prSet presAssocID="{9C26E6AD-47AB-46A2-B2EA-EF1F57DFDC1B}" presName="rootConnector" presStyleLbl="node3" presStyleIdx="0" presStyleCnt="19"/>
      <dgm:spPr/>
    </dgm:pt>
    <dgm:pt modelId="{057E8616-57D7-4D07-9870-92B2E038A22C}" type="pres">
      <dgm:prSet presAssocID="{9C26E6AD-47AB-46A2-B2EA-EF1F57DFDC1B}" presName="hierChild4" presStyleCnt="0"/>
      <dgm:spPr/>
    </dgm:pt>
    <dgm:pt modelId="{6A27063C-A5A4-4D82-A750-A8CE64CE715F}" type="pres">
      <dgm:prSet presAssocID="{9C26E6AD-47AB-46A2-B2EA-EF1F57DFDC1B}" presName="hierChild5" presStyleCnt="0"/>
      <dgm:spPr/>
    </dgm:pt>
    <dgm:pt modelId="{1626811E-630B-4776-B269-D80AA91087E5}" type="pres">
      <dgm:prSet presAssocID="{97117355-84E6-4A4D-BFA7-120FDBB4E866}" presName="Name37" presStyleLbl="parChTrans1D3" presStyleIdx="1" presStyleCnt="19"/>
      <dgm:spPr/>
    </dgm:pt>
    <dgm:pt modelId="{6988A93A-7A65-402A-9BB0-4F4FEFF6F2D8}" type="pres">
      <dgm:prSet presAssocID="{B3FB488A-56A7-4EA8-BCA2-4C93732FA7FC}" presName="hierRoot2" presStyleCnt="0">
        <dgm:presLayoutVars>
          <dgm:hierBranch val="init"/>
        </dgm:presLayoutVars>
      </dgm:prSet>
      <dgm:spPr/>
    </dgm:pt>
    <dgm:pt modelId="{1C3E9D2E-450E-49C9-BCFF-BC3366FBC979}" type="pres">
      <dgm:prSet presAssocID="{B3FB488A-56A7-4EA8-BCA2-4C93732FA7FC}" presName="rootComposite" presStyleCnt="0"/>
      <dgm:spPr/>
    </dgm:pt>
    <dgm:pt modelId="{FE72D7D6-90BC-428A-9F13-437DFEDD1E5A}" type="pres">
      <dgm:prSet presAssocID="{B3FB488A-56A7-4EA8-BCA2-4C93732FA7FC}" presName="rootText" presStyleLbl="node3" presStyleIdx="1" presStyleCnt="19" custScaleX="100000" custScaleY="56948" custLinFactNeighborX="-65073" custLinFactNeighborY="513">
        <dgm:presLayoutVars>
          <dgm:chPref val="3"/>
        </dgm:presLayoutVars>
      </dgm:prSet>
      <dgm:spPr/>
    </dgm:pt>
    <dgm:pt modelId="{C993D4B0-B573-42C4-A863-AB15C8D0AC83}" type="pres">
      <dgm:prSet presAssocID="{B3FB488A-56A7-4EA8-BCA2-4C93732FA7FC}" presName="rootConnector" presStyleLbl="node3" presStyleIdx="1" presStyleCnt="19"/>
      <dgm:spPr/>
    </dgm:pt>
    <dgm:pt modelId="{574B50B6-E3B9-4EE9-9516-77ECD21F9D31}" type="pres">
      <dgm:prSet presAssocID="{B3FB488A-56A7-4EA8-BCA2-4C93732FA7FC}" presName="hierChild4" presStyleCnt="0"/>
      <dgm:spPr/>
    </dgm:pt>
    <dgm:pt modelId="{6153F0B6-C50A-4547-AC09-E3CBFB7A2BDF}" type="pres">
      <dgm:prSet presAssocID="{B3FB488A-56A7-4EA8-BCA2-4C93732FA7FC}" presName="hierChild5" presStyleCnt="0"/>
      <dgm:spPr/>
    </dgm:pt>
    <dgm:pt modelId="{3F2FD686-4B96-4E90-961D-3F8578F8C453}" type="pres">
      <dgm:prSet presAssocID="{9F45F503-4A73-489C-AE85-E10536341517}" presName="Name37" presStyleLbl="parChTrans1D3" presStyleIdx="2" presStyleCnt="19"/>
      <dgm:spPr/>
    </dgm:pt>
    <dgm:pt modelId="{2629BAC9-F6ED-467F-B9B8-1B7E73790AE7}" type="pres">
      <dgm:prSet presAssocID="{884C1984-A1DE-4153-AEE6-77E310F90212}" presName="hierRoot2" presStyleCnt="0">
        <dgm:presLayoutVars>
          <dgm:hierBranch val="init"/>
        </dgm:presLayoutVars>
      </dgm:prSet>
      <dgm:spPr/>
    </dgm:pt>
    <dgm:pt modelId="{40FF5F0A-9183-4FA0-875D-3BD26C6F799A}" type="pres">
      <dgm:prSet presAssocID="{884C1984-A1DE-4153-AEE6-77E310F90212}" presName="rootComposite" presStyleCnt="0"/>
      <dgm:spPr/>
    </dgm:pt>
    <dgm:pt modelId="{C2BE18C1-5CCE-47C6-8255-2BEA16B15BB7}" type="pres">
      <dgm:prSet presAssocID="{884C1984-A1DE-4153-AEE6-77E310F90212}" presName="rootText" presStyleLbl="node3" presStyleIdx="2" presStyleCnt="19" custScaleX="100000" custScaleY="56948" custLinFactNeighborX="-65073" custLinFactNeighborY="513">
        <dgm:presLayoutVars>
          <dgm:chPref val="3"/>
        </dgm:presLayoutVars>
      </dgm:prSet>
      <dgm:spPr/>
    </dgm:pt>
    <dgm:pt modelId="{D52878E3-FA6D-4AC3-9526-36C011807DD0}" type="pres">
      <dgm:prSet presAssocID="{884C1984-A1DE-4153-AEE6-77E310F90212}" presName="rootConnector" presStyleLbl="node3" presStyleIdx="2" presStyleCnt="19"/>
      <dgm:spPr/>
    </dgm:pt>
    <dgm:pt modelId="{6AAB0A4C-337A-42E8-B2BF-21D1F52E866A}" type="pres">
      <dgm:prSet presAssocID="{884C1984-A1DE-4153-AEE6-77E310F90212}" presName="hierChild4" presStyleCnt="0"/>
      <dgm:spPr/>
    </dgm:pt>
    <dgm:pt modelId="{684E193C-3C22-4DDC-ABCE-C9B354706FCA}" type="pres">
      <dgm:prSet presAssocID="{884C1984-A1DE-4153-AEE6-77E310F90212}" presName="hierChild5" presStyleCnt="0"/>
      <dgm:spPr/>
    </dgm:pt>
    <dgm:pt modelId="{A4BB7E4F-FCC3-4EC9-BAE8-703F3D86DC4F}" type="pres">
      <dgm:prSet presAssocID="{89689489-F1A5-4E95-B0DB-755A3DA4438C}" presName="Name37" presStyleLbl="parChTrans1D3" presStyleIdx="3" presStyleCnt="19"/>
      <dgm:spPr/>
    </dgm:pt>
    <dgm:pt modelId="{2E9F167E-FC3E-459B-98D3-58B4CD79579B}" type="pres">
      <dgm:prSet presAssocID="{45C564E4-40E9-40A3-9415-C70F26DC6101}" presName="hierRoot2" presStyleCnt="0">
        <dgm:presLayoutVars>
          <dgm:hierBranch val="init"/>
        </dgm:presLayoutVars>
      </dgm:prSet>
      <dgm:spPr/>
    </dgm:pt>
    <dgm:pt modelId="{B610BC92-51E2-4790-BFF4-DAD22FE0E36B}" type="pres">
      <dgm:prSet presAssocID="{45C564E4-40E9-40A3-9415-C70F26DC6101}" presName="rootComposite" presStyleCnt="0"/>
      <dgm:spPr/>
    </dgm:pt>
    <dgm:pt modelId="{1E9329F2-5F8B-411F-AFB1-645736719AD2}" type="pres">
      <dgm:prSet presAssocID="{45C564E4-40E9-40A3-9415-C70F26DC6101}" presName="rootText" presStyleLbl="node3" presStyleIdx="3" presStyleCnt="19" custScaleX="100000" custScaleY="56948" custLinFactNeighborX="-65073" custLinFactNeighborY="513">
        <dgm:presLayoutVars>
          <dgm:chPref val="3"/>
        </dgm:presLayoutVars>
      </dgm:prSet>
      <dgm:spPr/>
    </dgm:pt>
    <dgm:pt modelId="{586060CF-C56A-4A3B-A3B5-612A425EBD0A}" type="pres">
      <dgm:prSet presAssocID="{45C564E4-40E9-40A3-9415-C70F26DC6101}" presName="rootConnector" presStyleLbl="node3" presStyleIdx="3" presStyleCnt="19"/>
      <dgm:spPr/>
    </dgm:pt>
    <dgm:pt modelId="{25079CDD-5BCB-4887-8BAC-E011F3069C21}" type="pres">
      <dgm:prSet presAssocID="{45C564E4-40E9-40A3-9415-C70F26DC6101}" presName="hierChild4" presStyleCnt="0"/>
      <dgm:spPr/>
    </dgm:pt>
    <dgm:pt modelId="{EA75E9B8-0B50-4E6F-9B9D-625A746D3AE1}" type="pres">
      <dgm:prSet presAssocID="{45C564E4-40E9-40A3-9415-C70F26DC6101}" presName="hierChild5" presStyleCnt="0"/>
      <dgm:spPr/>
    </dgm:pt>
    <dgm:pt modelId="{C35B8903-3443-499B-86F0-E2540D049C8F}" type="pres">
      <dgm:prSet presAssocID="{F027E8DD-E0AE-4EA9-87D6-E322B12D7AB2}" presName="Name37" presStyleLbl="parChTrans1D3" presStyleIdx="4" presStyleCnt="19"/>
      <dgm:spPr/>
    </dgm:pt>
    <dgm:pt modelId="{B9480CD7-9D77-4292-B560-A604BD6BE50D}" type="pres">
      <dgm:prSet presAssocID="{3FB1CA0A-1F40-4061-847C-0A288031E770}" presName="hierRoot2" presStyleCnt="0">
        <dgm:presLayoutVars>
          <dgm:hierBranch val="init"/>
        </dgm:presLayoutVars>
      </dgm:prSet>
      <dgm:spPr/>
    </dgm:pt>
    <dgm:pt modelId="{AF5A5B11-EE00-4E1F-B759-2DF8F16C7FE3}" type="pres">
      <dgm:prSet presAssocID="{3FB1CA0A-1F40-4061-847C-0A288031E770}" presName="rootComposite" presStyleCnt="0"/>
      <dgm:spPr/>
    </dgm:pt>
    <dgm:pt modelId="{55DA1A5A-12A0-4BB0-A1B2-14D807FF6FD8}" type="pres">
      <dgm:prSet presAssocID="{3FB1CA0A-1F40-4061-847C-0A288031E770}" presName="rootText" presStyleLbl="node3" presStyleIdx="4" presStyleCnt="19" custScaleX="100000" custScaleY="56948" custLinFactNeighborX="-65073" custLinFactNeighborY="513">
        <dgm:presLayoutVars>
          <dgm:chPref val="3"/>
        </dgm:presLayoutVars>
      </dgm:prSet>
      <dgm:spPr/>
    </dgm:pt>
    <dgm:pt modelId="{22E848BE-DFC7-4FA1-AC09-B7BDD0E2921C}" type="pres">
      <dgm:prSet presAssocID="{3FB1CA0A-1F40-4061-847C-0A288031E770}" presName="rootConnector" presStyleLbl="node3" presStyleIdx="4" presStyleCnt="19"/>
      <dgm:spPr/>
    </dgm:pt>
    <dgm:pt modelId="{04DCB569-540C-4489-965D-C7796C9C7387}" type="pres">
      <dgm:prSet presAssocID="{3FB1CA0A-1F40-4061-847C-0A288031E770}" presName="hierChild4" presStyleCnt="0"/>
      <dgm:spPr/>
    </dgm:pt>
    <dgm:pt modelId="{E664EE40-1907-4A03-A439-1D8F9D7F069C}" type="pres">
      <dgm:prSet presAssocID="{3FB1CA0A-1F40-4061-847C-0A288031E770}" presName="hierChild5" presStyleCnt="0"/>
      <dgm:spPr/>
    </dgm:pt>
    <dgm:pt modelId="{9FBDAC58-D7BD-46EE-BAED-22A50B73501E}" type="pres">
      <dgm:prSet presAssocID="{0B55604C-08DB-49D8-95D1-C5D051A8B65C}" presName="Name37" presStyleLbl="parChTrans1D3" presStyleIdx="5" presStyleCnt="19"/>
      <dgm:spPr/>
    </dgm:pt>
    <dgm:pt modelId="{F526F095-F815-41D6-A6E0-F1C22373C15E}" type="pres">
      <dgm:prSet presAssocID="{8D362794-51A7-4CE6-994A-4BED6DDDD02F}" presName="hierRoot2" presStyleCnt="0">
        <dgm:presLayoutVars>
          <dgm:hierBranch val="init"/>
        </dgm:presLayoutVars>
      </dgm:prSet>
      <dgm:spPr/>
    </dgm:pt>
    <dgm:pt modelId="{15A9166B-9263-4485-8E95-A25B210DC870}" type="pres">
      <dgm:prSet presAssocID="{8D362794-51A7-4CE6-994A-4BED6DDDD02F}" presName="rootComposite" presStyleCnt="0"/>
      <dgm:spPr/>
    </dgm:pt>
    <dgm:pt modelId="{9793A294-0BA3-43F6-851A-3E2D432D442C}" type="pres">
      <dgm:prSet presAssocID="{8D362794-51A7-4CE6-994A-4BED6DDDD02F}" presName="rootText" presStyleLbl="node3" presStyleIdx="5" presStyleCnt="19" custScaleX="100000" custScaleY="56948" custLinFactNeighborX="-65073" custLinFactNeighborY="513">
        <dgm:presLayoutVars>
          <dgm:chPref val="3"/>
        </dgm:presLayoutVars>
      </dgm:prSet>
      <dgm:spPr/>
    </dgm:pt>
    <dgm:pt modelId="{81296338-A6D9-4B44-A1AD-46A27B3F01A8}" type="pres">
      <dgm:prSet presAssocID="{8D362794-51A7-4CE6-994A-4BED6DDDD02F}" presName="rootConnector" presStyleLbl="node3" presStyleIdx="5" presStyleCnt="19"/>
      <dgm:spPr/>
    </dgm:pt>
    <dgm:pt modelId="{8C830CA5-1112-452D-950F-3A99D34D804A}" type="pres">
      <dgm:prSet presAssocID="{8D362794-51A7-4CE6-994A-4BED6DDDD02F}" presName="hierChild4" presStyleCnt="0"/>
      <dgm:spPr/>
    </dgm:pt>
    <dgm:pt modelId="{7AEB6F44-2DA3-4732-94C8-AFFB2F6EC24E}" type="pres">
      <dgm:prSet presAssocID="{8D362794-51A7-4CE6-994A-4BED6DDDD02F}" presName="hierChild5" presStyleCnt="0"/>
      <dgm:spPr/>
    </dgm:pt>
    <dgm:pt modelId="{6E8B8620-2A3B-4D87-8B07-FB53DEB32338}" type="pres">
      <dgm:prSet presAssocID="{633632CF-3971-4DAE-9D7B-30F94F90EF74}" presName="hierChild5" presStyleCnt="0"/>
      <dgm:spPr/>
    </dgm:pt>
    <dgm:pt modelId="{1FFDA1A9-194B-48AB-A17E-DD23F9DA92B1}" type="pres">
      <dgm:prSet presAssocID="{88CF5CEC-22C5-4BBA-8046-80EB3D1D5343}" presName="Name37" presStyleLbl="parChTrans1D2" presStyleIdx="1" presStyleCnt="6"/>
      <dgm:spPr/>
    </dgm:pt>
    <dgm:pt modelId="{4A30E2F1-8662-4786-BC0A-E6FFD0AFF8E7}" type="pres">
      <dgm:prSet presAssocID="{A4AA5E78-2E83-4F60-8055-685BC550D62A}" presName="hierRoot2" presStyleCnt="0">
        <dgm:presLayoutVars>
          <dgm:hierBranch val="init"/>
        </dgm:presLayoutVars>
      </dgm:prSet>
      <dgm:spPr/>
    </dgm:pt>
    <dgm:pt modelId="{C41BA63F-D8FB-4822-B0F7-DA52BE6ABB47}" type="pres">
      <dgm:prSet presAssocID="{A4AA5E78-2E83-4F60-8055-685BC550D62A}" presName="rootComposite" presStyleCnt="0"/>
      <dgm:spPr/>
    </dgm:pt>
    <dgm:pt modelId="{AD6FCBA5-107F-4E39-9D14-0F9C209CE42B}" type="pres">
      <dgm:prSet presAssocID="{A4AA5E78-2E83-4F60-8055-685BC550D62A}" presName="rootText" presStyleLbl="node2" presStyleIdx="1" presStyleCnt="6" custScaleX="99266" custLinFactNeighborX="-26650" custLinFactNeighborY="513">
        <dgm:presLayoutVars>
          <dgm:chPref val="3"/>
        </dgm:presLayoutVars>
      </dgm:prSet>
      <dgm:spPr/>
    </dgm:pt>
    <dgm:pt modelId="{583C3239-7A9A-4405-808D-357500F0A444}" type="pres">
      <dgm:prSet presAssocID="{A4AA5E78-2E83-4F60-8055-685BC550D62A}" presName="rootConnector" presStyleLbl="node2" presStyleIdx="1" presStyleCnt="6"/>
      <dgm:spPr/>
    </dgm:pt>
    <dgm:pt modelId="{38452564-D35D-4B4A-A1DE-52CBDB677910}" type="pres">
      <dgm:prSet presAssocID="{A4AA5E78-2E83-4F60-8055-685BC550D62A}" presName="hierChild4" presStyleCnt="0"/>
      <dgm:spPr/>
    </dgm:pt>
    <dgm:pt modelId="{6A2A5E04-0027-4083-A33C-78B5179ABE16}" type="pres">
      <dgm:prSet presAssocID="{ECBAC60C-C54E-43D5-B4DD-7D03D17F79BB}" presName="Name37" presStyleLbl="parChTrans1D3" presStyleIdx="6" presStyleCnt="19"/>
      <dgm:spPr/>
    </dgm:pt>
    <dgm:pt modelId="{F544D54A-A848-44BC-A056-CC5AF6AC70AA}" type="pres">
      <dgm:prSet presAssocID="{D125D46D-5803-498C-8210-A47012081385}" presName="hierRoot2" presStyleCnt="0">
        <dgm:presLayoutVars>
          <dgm:hierBranch val="init"/>
        </dgm:presLayoutVars>
      </dgm:prSet>
      <dgm:spPr/>
    </dgm:pt>
    <dgm:pt modelId="{FEA49C32-7152-49AA-AB95-9AE15FDDB9A3}" type="pres">
      <dgm:prSet presAssocID="{D125D46D-5803-498C-8210-A47012081385}" presName="rootComposite" presStyleCnt="0"/>
      <dgm:spPr/>
    </dgm:pt>
    <dgm:pt modelId="{F0CECF85-B5C3-4F33-9B57-BF760E7F8936}" type="pres">
      <dgm:prSet presAssocID="{D125D46D-5803-498C-8210-A47012081385}" presName="rootText" presStyleLbl="node3" presStyleIdx="6" presStyleCnt="19" custScaleX="237141" custScaleY="56948" custLinFactNeighborX="-29594" custLinFactNeighborY="513">
        <dgm:presLayoutVars>
          <dgm:chPref val="3"/>
        </dgm:presLayoutVars>
      </dgm:prSet>
      <dgm:spPr/>
    </dgm:pt>
    <dgm:pt modelId="{3DD7B17A-EF6B-4271-8D1D-F6F44750BF7A}" type="pres">
      <dgm:prSet presAssocID="{D125D46D-5803-498C-8210-A47012081385}" presName="rootConnector" presStyleLbl="node3" presStyleIdx="6" presStyleCnt="19"/>
      <dgm:spPr/>
    </dgm:pt>
    <dgm:pt modelId="{8B4CF692-2190-41E6-89E5-9E65FA69AE84}" type="pres">
      <dgm:prSet presAssocID="{D125D46D-5803-498C-8210-A47012081385}" presName="hierChild4" presStyleCnt="0"/>
      <dgm:spPr/>
    </dgm:pt>
    <dgm:pt modelId="{7492B679-451C-4491-9E5E-BDEC595CB6AF}" type="pres">
      <dgm:prSet presAssocID="{D125D46D-5803-498C-8210-A47012081385}" presName="hierChild5" presStyleCnt="0"/>
      <dgm:spPr/>
    </dgm:pt>
    <dgm:pt modelId="{51AD8570-E912-4D3B-AC56-457AA1D5E4F8}" type="pres">
      <dgm:prSet presAssocID="{9A4EFD8F-03F9-4ED5-B373-EE8E6CEF662D}" presName="Name37" presStyleLbl="parChTrans1D3" presStyleIdx="7" presStyleCnt="19"/>
      <dgm:spPr/>
    </dgm:pt>
    <dgm:pt modelId="{97E7DB2C-100F-4C48-ABD5-90143D8AA4BC}" type="pres">
      <dgm:prSet presAssocID="{789381F5-38E8-4D18-8E95-BD320E8E1B63}" presName="hierRoot2" presStyleCnt="0">
        <dgm:presLayoutVars>
          <dgm:hierBranch val="init"/>
        </dgm:presLayoutVars>
      </dgm:prSet>
      <dgm:spPr/>
    </dgm:pt>
    <dgm:pt modelId="{CB6645B0-F671-4F42-A111-AFA28E492B6B}" type="pres">
      <dgm:prSet presAssocID="{789381F5-38E8-4D18-8E95-BD320E8E1B63}" presName="rootComposite" presStyleCnt="0"/>
      <dgm:spPr/>
    </dgm:pt>
    <dgm:pt modelId="{AFDD2A41-0AC4-4DD3-BF5A-FAA889D200B5}" type="pres">
      <dgm:prSet presAssocID="{789381F5-38E8-4D18-8E95-BD320E8E1B63}" presName="rootText" presStyleLbl="node3" presStyleIdx="7" presStyleCnt="19" custScaleX="237141" custScaleY="56948" custLinFactNeighborX="-29594" custLinFactNeighborY="513">
        <dgm:presLayoutVars>
          <dgm:chPref val="3"/>
        </dgm:presLayoutVars>
      </dgm:prSet>
      <dgm:spPr/>
    </dgm:pt>
    <dgm:pt modelId="{69E5F15F-E15A-4801-AF72-822CCCE9AB1F}" type="pres">
      <dgm:prSet presAssocID="{789381F5-38E8-4D18-8E95-BD320E8E1B63}" presName="rootConnector" presStyleLbl="node3" presStyleIdx="7" presStyleCnt="19"/>
      <dgm:spPr/>
    </dgm:pt>
    <dgm:pt modelId="{E03F5181-A7CC-4546-A12F-6C15FF61AA32}" type="pres">
      <dgm:prSet presAssocID="{789381F5-38E8-4D18-8E95-BD320E8E1B63}" presName="hierChild4" presStyleCnt="0"/>
      <dgm:spPr/>
    </dgm:pt>
    <dgm:pt modelId="{09C9D295-32AB-4DCB-B388-D399EE326E22}" type="pres">
      <dgm:prSet presAssocID="{789381F5-38E8-4D18-8E95-BD320E8E1B63}" presName="hierChild5" presStyleCnt="0"/>
      <dgm:spPr/>
    </dgm:pt>
    <dgm:pt modelId="{2CEE59DD-550B-4A18-A1AD-9EB62E296F19}" type="pres">
      <dgm:prSet presAssocID="{D64FE767-F5E9-4BFB-BD3F-EF4B418AB559}" presName="Name37" presStyleLbl="parChTrans1D3" presStyleIdx="8" presStyleCnt="19"/>
      <dgm:spPr/>
    </dgm:pt>
    <dgm:pt modelId="{0EFA87C0-BC83-4372-9C24-75C614EBE8CD}" type="pres">
      <dgm:prSet presAssocID="{F53F0496-01AD-40B1-BEC5-C28B736DB0ED}" presName="hierRoot2" presStyleCnt="0">
        <dgm:presLayoutVars>
          <dgm:hierBranch val="init"/>
        </dgm:presLayoutVars>
      </dgm:prSet>
      <dgm:spPr/>
    </dgm:pt>
    <dgm:pt modelId="{89D9B32A-DF8D-4410-9569-31BBC1215EF5}" type="pres">
      <dgm:prSet presAssocID="{F53F0496-01AD-40B1-BEC5-C28B736DB0ED}" presName="rootComposite" presStyleCnt="0"/>
      <dgm:spPr/>
    </dgm:pt>
    <dgm:pt modelId="{C588F604-4C71-459E-9996-F4A026851A65}" type="pres">
      <dgm:prSet presAssocID="{F53F0496-01AD-40B1-BEC5-C28B736DB0ED}" presName="rootText" presStyleLbl="node3" presStyleIdx="8" presStyleCnt="19" custScaleX="237141" custScaleY="56948" custLinFactNeighborX="-29594" custLinFactNeighborY="513">
        <dgm:presLayoutVars>
          <dgm:chPref val="3"/>
        </dgm:presLayoutVars>
      </dgm:prSet>
      <dgm:spPr/>
    </dgm:pt>
    <dgm:pt modelId="{CB856E3A-DE53-4164-B59D-0EDECD8DA8C4}" type="pres">
      <dgm:prSet presAssocID="{F53F0496-01AD-40B1-BEC5-C28B736DB0ED}" presName="rootConnector" presStyleLbl="node3" presStyleIdx="8" presStyleCnt="19"/>
      <dgm:spPr/>
    </dgm:pt>
    <dgm:pt modelId="{FF5650FE-87EF-486B-A73C-E2F415A1EE1B}" type="pres">
      <dgm:prSet presAssocID="{F53F0496-01AD-40B1-BEC5-C28B736DB0ED}" presName="hierChild4" presStyleCnt="0"/>
      <dgm:spPr/>
    </dgm:pt>
    <dgm:pt modelId="{53FF7BCE-550C-4302-8118-931D556F7C3A}" type="pres">
      <dgm:prSet presAssocID="{F53F0496-01AD-40B1-BEC5-C28B736DB0ED}" presName="hierChild5" presStyleCnt="0"/>
      <dgm:spPr/>
    </dgm:pt>
    <dgm:pt modelId="{83EBAFE2-1374-43BD-84BD-A23B5ABD6892}" type="pres">
      <dgm:prSet presAssocID="{8C2BF4B1-B6F2-4A77-97BB-A66B22F99EB5}" presName="Name37" presStyleLbl="parChTrans1D3" presStyleIdx="9" presStyleCnt="19"/>
      <dgm:spPr/>
    </dgm:pt>
    <dgm:pt modelId="{E7924EDD-4E6D-4A20-9BA3-963D5A50D728}" type="pres">
      <dgm:prSet presAssocID="{A5734974-0BE2-4CD5-99FC-825F199813B3}" presName="hierRoot2" presStyleCnt="0">
        <dgm:presLayoutVars>
          <dgm:hierBranch val="init"/>
        </dgm:presLayoutVars>
      </dgm:prSet>
      <dgm:spPr/>
    </dgm:pt>
    <dgm:pt modelId="{9F7765E6-A0EC-4B43-BB95-28C6B271FFE4}" type="pres">
      <dgm:prSet presAssocID="{A5734974-0BE2-4CD5-99FC-825F199813B3}" presName="rootComposite" presStyleCnt="0"/>
      <dgm:spPr/>
    </dgm:pt>
    <dgm:pt modelId="{7A48EC60-51F3-4E67-AB7D-07B29B70C60D}" type="pres">
      <dgm:prSet presAssocID="{A5734974-0BE2-4CD5-99FC-825F199813B3}" presName="rootText" presStyleLbl="node3" presStyleIdx="9" presStyleCnt="19" custScaleX="237141" custScaleY="56948" custLinFactNeighborX="-29594" custLinFactNeighborY="513">
        <dgm:presLayoutVars>
          <dgm:chPref val="3"/>
        </dgm:presLayoutVars>
      </dgm:prSet>
      <dgm:spPr/>
    </dgm:pt>
    <dgm:pt modelId="{2A67B270-8617-4E10-A375-0BE24D42FCDD}" type="pres">
      <dgm:prSet presAssocID="{A5734974-0BE2-4CD5-99FC-825F199813B3}" presName="rootConnector" presStyleLbl="node3" presStyleIdx="9" presStyleCnt="19"/>
      <dgm:spPr/>
    </dgm:pt>
    <dgm:pt modelId="{F08F0E5B-C8E0-41F5-88C8-D5CB7FF425BE}" type="pres">
      <dgm:prSet presAssocID="{A5734974-0BE2-4CD5-99FC-825F199813B3}" presName="hierChild4" presStyleCnt="0"/>
      <dgm:spPr/>
    </dgm:pt>
    <dgm:pt modelId="{74DD0DA6-19F4-4867-99DD-3D036298A548}" type="pres">
      <dgm:prSet presAssocID="{A5734974-0BE2-4CD5-99FC-825F199813B3}" presName="hierChild5" presStyleCnt="0"/>
      <dgm:spPr/>
    </dgm:pt>
    <dgm:pt modelId="{16F40902-B653-4C40-B079-EF437F4745FD}" type="pres">
      <dgm:prSet presAssocID="{E252E372-499C-4A2A-9F73-A5A42CA6D3ED}" presName="Name37" presStyleLbl="parChTrans1D3" presStyleIdx="10" presStyleCnt="19"/>
      <dgm:spPr/>
    </dgm:pt>
    <dgm:pt modelId="{7100E03C-4918-4785-9044-A390A44EC2D2}" type="pres">
      <dgm:prSet presAssocID="{69E7C492-A0CD-449E-9C33-4CAE3655DFB0}" presName="hierRoot2" presStyleCnt="0">
        <dgm:presLayoutVars>
          <dgm:hierBranch val="init"/>
        </dgm:presLayoutVars>
      </dgm:prSet>
      <dgm:spPr/>
    </dgm:pt>
    <dgm:pt modelId="{1F78FD8E-A1F0-4B5C-9C50-26CA3020631D}" type="pres">
      <dgm:prSet presAssocID="{69E7C492-A0CD-449E-9C33-4CAE3655DFB0}" presName="rootComposite" presStyleCnt="0"/>
      <dgm:spPr/>
    </dgm:pt>
    <dgm:pt modelId="{C25DE249-8875-4463-85D3-99FDECF1277F}" type="pres">
      <dgm:prSet presAssocID="{69E7C492-A0CD-449E-9C33-4CAE3655DFB0}" presName="rootText" presStyleLbl="node3" presStyleIdx="10" presStyleCnt="19" custScaleX="237141" custScaleY="56948" custLinFactNeighborX="-29594" custLinFactNeighborY="513">
        <dgm:presLayoutVars>
          <dgm:chPref val="3"/>
        </dgm:presLayoutVars>
      </dgm:prSet>
      <dgm:spPr/>
    </dgm:pt>
    <dgm:pt modelId="{3FFAADE9-1B70-4295-83E7-8D1E478522F6}" type="pres">
      <dgm:prSet presAssocID="{69E7C492-A0CD-449E-9C33-4CAE3655DFB0}" presName="rootConnector" presStyleLbl="node3" presStyleIdx="10" presStyleCnt="19"/>
      <dgm:spPr/>
    </dgm:pt>
    <dgm:pt modelId="{10221AAC-1D5B-4EBF-8A48-B9D3D168E49D}" type="pres">
      <dgm:prSet presAssocID="{69E7C492-A0CD-449E-9C33-4CAE3655DFB0}" presName="hierChild4" presStyleCnt="0"/>
      <dgm:spPr/>
    </dgm:pt>
    <dgm:pt modelId="{BF8A7216-F408-4927-9521-0A8C9DDE6C13}" type="pres">
      <dgm:prSet presAssocID="{69E7C492-A0CD-449E-9C33-4CAE3655DFB0}" presName="hierChild5" presStyleCnt="0"/>
      <dgm:spPr/>
    </dgm:pt>
    <dgm:pt modelId="{DB7F34E6-B5A3-4846-A04C-EBACBE647391}" type="pres">
      <dgm:prSet presAssocID="{AD1672D5-A022-4166-B47C-FDADE706D3DF}" presName="Name37" presStyleLbl="parChTrans1D3" presStyleIdx="11" presStyleCnt="19"/>
      <dgm:spPr/>
    </dgm:pt>
    <dgm:pt modelId="{DE4EB339-58B2-4B3E-ABA6-827194F99F74}" type="pres">
      <dgm:prSet presAssocID="{03C281E7-DDB5-49A7-B1F9-898033612503}" presName="hierRoot2" presStyleCnt="0">
        <dgm:presLayoutVars>
          <dgm:hierBranch val="init"/>
        </dgm:presLayoutVars>
      </dgm:prSet>
      <dgm:spPr/>
    </dgm:pt>
    <dgm:pt modelId="{DE91C667-1EDB-4723-80A8-F85DD6ED2406}" type="pres">
      <dgm:prSet presAssocID="{03C281E7-DDB5-49A7-B1F9-898033612503}" presName="rootComposite" presStyleCnt="0"/>
      <dgm:spPr/>
    </dgm:pt>
    <dgm:pt modelId="{284AAC9C-A343-418C-96D3-0EC938A08886}" type="pres">
      <dgm:prSet presAssocID="{03C281E7-DDB5-49A7-B1F9-898033612503}" presName="rootText" presStyleLbl="node3" presStyleIdx="11" presStyleCnt="19" custScaleX="237141" custScaleY="56948" custLinFactNeighborX="-29594" custLinFactNeighborY="513">
        <dgm:presLayoutVars>
          <dgm:chPref val="3"/>
        </dgm:presLayoutVars>
      </dgm:prSet>
      <dgm:spPr/>
    </dgm:pt>
    <dgm:pt modelId="{4163C214-E3A8-408D-B910-AB7E3A3BCE64}" type="pres">
      <dgm:prSet presAssocID="{03C281E7-DDB5-49A7-B1F9-898033612503}" presName="rootConnector" presStyleLbl="node3" presStyleIdx="11" presStyleCnt="19"/>
      <dgm:spPr/>
    </dgm:pt>
    <dgm:pt modelId="{BB2A9940-355A-4D99-8372-B9AD298EEF09}" type="pres">
      <dgm:prSet presAssocID="{03C281E7-DDB5-49A7-B1F9-898033612503}" presName="hierChild4" presStyleCnt="0"/>
      <dgm:spPr/>
    </dgm:pt>
    <dgm:pt modelId="{BED6AAC5-C0C0-4C11-B4AB-D54063408A74}" type="pres">
      <dgm:prSet presAssocID="{03C281E7-DDB5-49A7-B1F9-898033612503}" presName="hierChild5" presStyleCnt="0"/>
      <dgm:spPr/>
    </dgm:pt>
    <dgm:pt modelId="{EBF61DE1-0F6D-45CE-A263-6AB14AA4E1E8}" type="pres">
      <dgm:prSet presAssocID="{A4AA5E78-2E83-4F60-8055-685BC550D62A}" presName="hierChild5" presStyleCnt="0"/>
      <dgm:spPr/>
    </dgm:pt>
    <dgm:pt modelId="{76F73F54-7CB1-4ACE-9038-DE46166D4079}" type="pres">
      <dgm:prSet presAssocID="{4F7FBD52-D6A1-4338-9771-F2002E5F6B75}" presName="Name37" presStyleLbl="parChTrans1D2" presStyleIdx="2" presStyleCnt="6"/>
      <dgm:spPr/>
    </dgm:pt>
    <dgm:pt modelId="{99383A52-9AB1-4F92-ABEA-F03CA30EA2F2}" type="pres">
      <dgm:prSet presAssocID="{1E34E429-3B1C-474D-9623-B03C5A0898DC}" presName="hierRoot2" presStyleCnt="0">
        <dgm:presLayoutVars>
          <dgm:hierBranch val="init"/>
        </dgm:presLayoutVars>
      </dgm:prSet>
      <dgm:spPr/>
    </dgm:pt>
    <dgm:pt modelId="{700BDA7A-ABE4-49C4-8A68-B80BB307BA4A}" type="pres">
      <dgm:prSet presAssocID="{1E34E429-3B1C-474D-9623-B03C5A0898DC}" presName="rootComposite" presStyleCnt="0"/>
      <dgm:spPr/>
    </dgm:pt>
    <dgm:pt modelId="{ECF10C6A-7C39-40A8-BEE0-63935E4B7D7A}" type="pres">
      <dgm:prSet presAssocID="{1E34E429-3B1C-474D-9623-B03C5A0898DC}" presName="rootText" presStyleLbl="node2" presStyleIdx="2" presStyleCnt="6" custScaleX="84493" custLinFactNeighborX="-21539" custLinFactNeighborY="-1">
        <dgm:presLayoutVars>
          <dgm:chPref val="3"/>
        </dgm:presLayoutVars>
      </dgm:prSet>
      <dgm:spPr/>
    </dgm:pt>
    <dgm:pt modelId="{A4AD4397-C90E-45FC-8C14-4EBF84B8DC03}" type="pres">
      <dgm:prSet presAssocID="{1E34E429-3B1C-474D-9623-B03C5A0898DC}" presName="rootConnector" presStyleLbl="node2" presStyleIdx="2" presStyleCnt="6"/>
      <dgm:spPr/>
    </dgm:pt>
    <dgm:pt modelId="{AB8C4CF8-4D03-49DB-B3A8-5ABD24D6D5EC}" type="pres">
      <dgm:prSet presAssocID="{1E34E429-3B1C-474D-9623-B03C5A0898DC}" presName="hierChild4" presStyleCnt="0"/>
      <dgm:spPr/>
    </dgm:pt>
    <dgm:pt modelId="{5EC49BDC-1198-492C-A48D-927DDAE0DB7E}" type="pres">
      <dgm:prSet presAssocID="{B088BEBF-AE62-4103-8EC7-80EA85259D7F}" presName="Name37" presStyleLbl="parChTrans1D3" presStyleIdx="12" presStyleCnt="19"/>
      <dgm:spPr/>
    </dgm:pt>
    <dgm:pt modelId="{FB0456DE-DCA6-46D0-9036-94FB756CCAFF}" type="pres">
      <dgm:prSet presAssocID="{A14220CC-E46E-4BB5-A14B-0F59CA674199}" presName="hierRoot2" presStyleCnt="0">
        <dgm:presLayoutVars>
          <dgm:hierBranch val="init"/>
        </dgm:presLayoutVars>
      </dgm:prSet>
      <dgm:spPr/>
    </dgm:pt>
    <dgm:pt modelId="{FA88357A-9A11-4531-ADB4-A141CBC9965C}" type="pres">
      <dgm:prSet presAssocID="{A14220CC-E46E-4BB5-A14B-0F59CA674199}" presName="rootComposite" presStyleCnt="0"/>
      <dgm:spPr/>
    </dgm:pt>
    <dgm:pt modelId="{0B44B6FA-92BD-4B30-B532-624F03EFA2BF}" type="pres">
      <dgm:prSet presAssocID="{A14220CC-E46E-4BB5-A14B-0F59CA674199}" presName="rootText" presStyleLbl="node3" presStyleIdx="12" presStyleCnt="19" custScaleX="103176" custScaleY="55711" custLinFactNeighborX="-21539" custLinFactNeighborY="-1601">
        <dgm:presLayoutVars>
          <dgm:chPref val="3"/>
        </dgm:presLayoutVars>
      </dgm:prSet>
      <dgm:spPr/>
    </dgm:pt>
    <dgm:pt modelId="{D78ABB9C-53B2-4EF8-A526-5BCB628E7D39}" type="pres">
      <dgm:prSet presAssocID="{A14220CC-E46E-4BB5-A14B-0F59CA674199}" presName="rootConnector" presStyleLbl="node3" presStyleIdx="12" presStyleCnt="19"/>
      <dgm:spPr/>
    </dgm:pt>
    <dgm:pt modelId="{02871712-484F-4BC7-8C6D-3EC886B5AF35}" type="pres">
      <dgm:prSet presAssocID="{A14220CC-E46E-4BB5-A14B-0F59CA674199}" presName="hierChild4" presStyleCnt="0"/>
      <dgm:spPr/>
    </dgm:pt>
    <dgm:pt modelId="{546C9F8B-6DA5-4AB9-9197-2A46EA4E9922}" type="pres">
      <dgm:prSet presAssocID="{A14220CC-E46E-4BB5-A14B-0F59CA674199}" presName="hierChild5" presStyleCnt="0"/>
      <dgm:spPr/>
    </dgm:pt>
    <dgm:pt modelId="{6829F625-52FD-4A27-983B-23F1A2EF7B61}" type="pres">
      <dgm:prSet presAssocID="{1E34E429-3B1C-474D-9623-B03C5A0898DC}" presName="hierChild5" presStyleCnt="0"/>
      <dgm:spPr/>
    </dgm:pt>
    <dgm:pt modelId="{C30796C7-D7C4-4878-AB65-50CA96A8AD01}" type="pres">
      <dgm:prSet presAssocID="{334B7B4A-A0EC-4BE3-BD57-2D500CC655D9}" presName="Name37" presStyleLbl="parChTrans1D2" presStyleIdx="3" presStyleCnt="6"/>
      <dgm:spPr/>
    </dgm:pt>
    <dgm:pt modelId="{F916A926-B076-484A-B58D-273DEC6B40F5}" type="pres">
      <dgm:prSet presAssocID="{BC0BE655-0F5F-495D-9A00-DAC06F460A34}" presName="hierRoot2" presStyleCnt="0">
        <dgm:presLayoutVars>
          <dgm:hierBranch val="init"/>
        </dgm:presLayoutVars>
      </dgm:prSet>
      <dgm:spPr/>
    </dgm:pt>
    <dgm:pt modelId="{6F9958CC-BC89-4365-8699-3AD7D9159D97}" type="pres">
      <dgm:prSet presAssocID="{BC0BE655-0F5F-495D-9A00-DAC06F460A34}" presName="rootComposite" presStyleCnt="0"/>
      <dgm:spPr/>
    </dgm:pt>
    <dgm:pt modelId="{4EA816CB-6AB7-4D30-91D2-E19223664521}" type="pres">
      <dgm:prSet presAssocID="{BC0BE655-0F5F-495D-9A00-DAC06F460A34}" presName="rootText" presStyleLbl="node2" presStyleIdx="3" presStyleCnt="6" custScaleX="96819">
        <dgm:presLayoutVars>
          <dgm:chPref val="3"/>
        </dgm:presLayoutVars>
      </dgm:prSet>
      <dgm:spPr/>
    </dgm:pt>
    <dgm:pt modelId="{09C6F1B5-B497-4EED-B053-BB14AB305045}" type="pres">
      <dgm:prSet presAssocID="{BC0BE655-0F5F-495D-9A00-DAC06F460A34}" presName="rootConnector" presStyleLbl="node2" presStyleIdx="3" presStyleCnt="6"/>
      <dgm:spPr/>
    </dgm:pt>
    <dgm:pt modelId="{C1BA8958-8495-4827-B5A9-6B1096CD1905}" type="pres">
      <dgm:prSet presAssocID="{BC0BE655-0F5F-495D-9A00-DAC06F460A34}" presName="hierChild4" presStyleCnt="0"/>
      <dgm:spPr/>
    </dgm:pt>
    <dgm:pt modelId="{4A297940-E560-43F1-B899-D90CAFEFF9F9}" type="pres">
      <dgm:prSet presAssocID="{6EDA1C38-4764-4423-8060-5ED8CCC0F01A}" presName="Name37" presStyleLbl="parChTrans1D3" presStyleIdx="13" presStyleCnt="19"/>
      <dgm:spPr/>
    </dgm:pt>
    <dgm:pt modelId="{58AFF325-7802-426B-9BF6-208D702CB128}" type="pres">
      <dgm:prSet presAssocID="{743610C1-9835-4646-A186-61AF59C69A49}" presName="hierRoot2" presStyleCnt="0">
        <dgm:presLayoutVars>
          <dgm:hierBranch val="init"/>
        </dgm:presLayoutVars>
      </dgm:prSet>
      <dgm:spPr/>
    </dgm:pt>
    <dgm:pt modelId="{77F82E10-48DC-49DC-BC5E-65A4287BE15A}" type="pres">
      <dgm:prSet presAssocID="{743610C1-9835-4646-A186-61AF59C69A49}" presName="rootComposite" presStyleCnt="0"/>
      <dgm:spPr/>
    </dgm:pt>
    <dgm:pt modelId="{70190753-20EF-468A-AF58-9CECB07CAC07}" type="pres">
      <dgm:prSet presAssocID="{743610C1-9835-4646-A186-61AF59C69A49}" presName="rootText" presStyleLbl="node3" presStyleIdx="13" presStyleCnt="19" custScaleX="110054" custScaleY="55711">
        <dgm:presLayoutVars>
          <dgm:chPref val="3"/>
        </dgm:presLayoutVars>
      </dgm:prSet>
      <dgm:spPr/>
    </dgm:pt>
    <dgm:pt modelId="{8E822BBC-7809-41B0-93E1-6B60FE855730}" type="pres">
      <dgm:prSet presAssocID="{743610C1-9835-4646-A186-61AF59C69A49}" presName="rootConnector" presStyleLbl="node3" presStyleIdx="13" presStyleCnt="19"/>
      <dgm:spPr/>
    </dgm:pt>
    <dgm:pt modelId="{25E92C3B-C2F3-40C3-9D18-F79BC0A145D3}" type="pres">
      <dgm:prSet presAssocID="{743610C1-9835-4646-A186-61AF59C69A49}" presName="hierChild4" presStyleCnt="0"/>
      <dgm:spPr/>
    </dgm:pt>
    <dgm:pt modelId="{F66023ED-7D5F-4346-8C2D-C8682426D59D}" type="pres">
      <dgm:prSet presAssocID="{743610C1-9835-4646-A186-61AF59C69A49}" presName="hierChild5" presStyleCnt="0"/>
      <dgm:spPr/>
    </dgm:pt>
    <dgm:pt modelId="{42CC8CFF-2ACE-4287-8A38-FE0B19AB0E8A}" type="pres">
      <dgm:prSet presAssocID="{47311D9D-83D8-4ACE-B991-1A0240300974}" presName="Name37" presStyleLbl="parChTrans1D3" presStyleIdx="14" presStyleCnt="19"/>
      <dgm:spPr/>
    </dgm:pt>
    <dgm:pt modelId="{86D86365-603A-4783-AC2D-E60FDC38C582}" type="pres">
      <dgm:prSet presAssocID="{B6D2EDFE-802F-4E0C-93BF-A0ED98D0E7F6}" presName="hierRoot2" presStyleCnt="0">
        <dgm:presLayoutVars>
          <dgm:hierBranch val="init"/>
        </dgm:presLayoutVars>
      </dgm:prSet>
      <dgm:spPr/>
    </dgm:pt>
    <dgm:pt modelId="{272CA3A7-9335-48BE-AE9A-E637B042E271}" type="pres">
      <dgm:prSet presAssocID="{B6D2EDFE-802F-4E0C-93BF-A0ED98D0E7F6}" presName="rootComposite" presStyleCnt="0"/>
      <dgm:spPr/>
    </dgm:pt>
    <dgm:pt modelId="{66591EBC-DAA4-4B50-99CE-1E8801ECC50E}" type="pres">
      <dgm:prSet presAssocID="{B6D2EDFE-802F-4E0C-93BF-A0ED98D0E7F6}" presName="rootText" presStyleLbl="node3" presStyleIdx="14" presStyleCnt="19" custScaleX="110054" custScaleY="55711">
        <dgm:presLayoutVars>
          <dgm:chPref val="3"/>
        </dgm:presLayoutVars>
      </dgm:prSet>
      <dgm:spPr/>
    </dgm:pt>
    <dgm:pt modelId="{32FF7B22-6423-4937-B02E-A59789120BA9}" type="pres">
      <dgm:prSet presAssocID="{B6D2EDFE-802F-4E0C-93BF-A0ED98D0E7F6}" presName="rootConnector" presStyleLbl="node3" presStyleIdx="14" presStyleCnt="19"/>
      <dgm:spPr/>
    </dgm:pt>
    <dgm:pt modelId="{6E43B992-AE0E-4AF9-8926-B4CF444F8DE9}" type="pres">
      <dgm:prSet presAssocID="{B6D2EDFE-802F-4E0C-93BF-A0ED98D0E7F6}" presName="hierChild4" presStyleCnt="0"/>
      <dgm:spPr/>
    </dgm:pt>
    <dgm:pt modelId="{EDD009A6-934B-46FD-81D8-C9099D8FD38C}" type="pres">
      <dgm:prSet presAssocID="{B6D2EDFE-802F-4E0C-93BF-A0ED98D0E7F6}" presName="hierChild5" presStyleCnt="0"/>
      <dgm:spPr/>
    </dgm:pt>
    <dgm:pt modelId="{B02A68B2-BD1F-469F-95C3-E963CE3879AA}" type="pres">
      <dgm:prSet presAssocID="{4E44B729-4FD2-400E-8B90-BD1D868B0915}" presName="Name37" presStyleLbl="parChTrans1D3" presStyleIdx="15" presStyleCnt="19"/>
      <dgm:spPr/>
    </dgm:pt>
    <dgm:pt modelId="{C6767614-A614-41C9-8842-01ED0477FC7A}" type="pres">
      <dgm:prSet presAssocID="{F35C074E-D97A-4488-BCC5-DD2EC3E4159B}" presName="hierRoot2" presStyleCnt="0">
        <dgm:presLayoutVars>
          <dgm:hierBranch val="init"/>
        </dgm:presLayoutVars>
      </dgm:prSet>
      <dgm:spPr/>
    </dgm:pt>
    <dgm:pt modelId="{0542CC96-E471-4E1F-845B-088CAD3A40B0}" type="pres">
      <dgm:prSet presAssocID="{F35C074E-D97A-4488-BCC5-DD2EC3E4159B}" presName="rootComposite" presStyleCnt="0"/>
      <dgm:spPr/>
    </dgm:pt>
    <dgm:pt modelId="{2560D3C0-49B9-4733-B1A3-1F04E90C7D41}" type="pres">
      <dgm:prSet presAssocID="{F35C074E-D97A-4488-BCC5-DD2EC3E4159B}" presName="rootText" presStyleLbl="node3" presStyleIdx="15" presStyleCnt="19" custScaleX="110054" custScaleY="55711">
        <dgm:presLayoutVars>
          <dgm:chPref val="3"/>
        </dgm:presLayoutVars>
      </dgm:prSet>
      <dgm:spPr/>
    </dgm:pt>
    <dgm:pt modelId="{26D402BA-D5F0-485D-A419-0325DD84E60A}" type="pres">
      <dgm:prSet presAssocID="{F35C074E-D97A-4488-BCC5-DD2EC3E4159B}" presName="rootConnector" presStyleLbl="node3" presStyleIdx="15" presStyleCnt="19"/>
      <dgm:spPr/>
    </dgm:pt>
    <dgm:pt modelId="{F925E2A5-4682-41D7-BA28-F4DB21388B02}" type="pres">
      <dgm:prSet presAssocID="{F35C074E-D97A-4488-BCC5-DD2EC3E4159B}" presName="hierChild4" presStyleCnt="0"/>
      <dgm:spPr/>
    </dgm:pt>
    <dgm:pt modelId="{8B74D4C1-1E7C-46EE-9C03-140498DFE852}" type="pres">
      <dgm:prSet presAssocID="{F35C074E-D97A-4488-BCC5-DD2EC3E4159B}" presName="hierChild5" presStyleCnt="0"/>
      <dgm:spPr/>
    </dgm:pt>
    <dgm:pt modelId="{382F202C-55A1-461E-991A-D4DE37D7E4A7}" type="pres">
      <dgm:prSet presAssocID="{BC0BE655-0F5F-495D-9A00-DAC06F460A34}" presName="hierChild5" presStyleCnt="0"/>
      <dgm:spPr/>
    </dgm:pt>
    <dgm:pt modelId="{C0B8E8F5-5261-4BB8-8351-F41EEE304B89}" type="pres">
      <dgm:prSet presAssocID="{3C498F2D-6E89-4945-84AB-C0166F5E6B66}" presName="Name37" presStyleLbl="parChTrans1D2" presStyleIdx="4" presStyleCnt="6"/>
      <dgm:spPr/>
    </dgm:pt>
    <dgm:pt modelId="{236F92CB-D31E-4F28-81C2-76128CF1F566}" type="pres">
      <dgm:prSet presAssocID="{D379CC98-9369-4B4E-AFF9-DCF4FDEA7672}" presName="hierRoot2" presStyleCnt="0">
        <dgm:presLayoutVars>
          <dgm:hierBranch val="init"/>
        </dgm:presLayoutVars>
      </dgm:prSet>
      <dgm:spPr/>
    </dgm:pt>
    <dgm:pt modelId="{56342D74-3305-4F2B-ADFA-0BEE07A3656A}" type="pres">
      <dgm:prSet presAssocID="{D379CC98-9369-4B4E-AFF9-DCF4FDEA7672}" presName="rootComposite" presStyleCnt="0"/>
      <dgm:spPr/>
    </dgm:pt>
    <dgm:pt modelId="{6E874E0E-CD39-4B8F-8BB1-758447ADE981}" type="pres">
      <dgm:prSet presAssocID="{D379CC98-9369-4B4E-AFF9-DCF4FDEA7672}" presName="rootText" presStyleLbl="node2" presStyleIdx="4" presStyleCnt="6" custLinFactNeighborX="20000">
        <dgm:presLayoutVars>
          <dgm:chPref val="3"/>
        </dgm:presLayoutVars>
      </dgm:prSet>
      <dgm:spPr/>
    </dgm:pt>
    <dgm:pt modelId="{95E33629-8A2C-4CAF-81CE-282569EE9D0C}" type="pres">
      <dgm:prSet presAssocID="{D379CC98-9369-4B4E-AFF9-DCF4FDEA7672}" presName="rootConnector" presStyleLbl="node2" presStyleIdx="4" presStyleCnt="6"/>
      <dgm:spPr/>
    </dgm:pt>
    <dgm:pt modelId="{B196C684-3D59-440C-8B60-A53FA93F2757}" type="pres">
      <dgm:prSet presAssocID="{D379CC98-9369-4B4E-AFF9-DCF4FDEA7672}" presName="hierChild4" presStyleCnt="0"/>
      <dgm:spPr/>
    </dgm:pt>
    <dgm:pt modelId="{17F2FE89-923D-4F3C-99B5-26302345BAA2}" type="pres">
      <dgm:prSet presAssocID="{3878C5AF-3488-462E-B12B-FB7AE2419769}" presName="Name37" presStyleLbl="parChTrans1D3" presStyleIdx="16" presStyleCnt="19"/>
      <dgm:spPr/>
    </dgm:pt>
    <dgm:pt modelId="{D16FD5DF-7BA5-49A0-B0A4-C1F7C069EB47}" type="pres">
      <dgm:prSet presAssocID="{C7CCA8F1-3F96-4E96-90F5-ECD1D2FEC15E}" presName="hierRoot2" presStyleCnt="0">
        <dgm:presLayoutVars>
          <dgm:hierBranch val="init"/>
        </dgm:presLayoutVars>
      </dgm:prSet>
      <dgm:spPr/>
    </dgm:pt>
    <dgm:pt modelId="{AF27F899-9B0D-4ABE-974F-E6E18258E1B5}" type="pres">
      <dgm:prSet presAssocID="{C7CCA8F1-3F96-4E96-90F5-ECD1D2FEC15E}" presName="rootComposite" presStyleCnt="0"/>
      <dgm:spPr/>
    </dgm:pt>
    <dgm:pt modelId="{12560C36-BCE1-4E78-ABEE-409BD084B9EA}" type="pres">
      <dgm:prSet presAssocID="{C7CCA8F1-3F96-4E96-90F5-ECD1D2FEC15E}" presName="rootText" presStyleLbl="node3" presStyleIdx="16" presStyleCnt="19" custScaleX="143000" custScaleY="123499" custLinFactNeighborX="20000">
        <dgm:presLayoutVars>
          <dgm:chPref val="3"/>
        </dgm:presLayoutVars>
      </dgm:prSet>
      <dgm:spPr/>
    </dgm:pt>
    <dgm:pt modelId="{4C531565-A2C7-41DC-87BC-5057A3499B96}" type="pres">
      <dgm:prSet presAssocID="{C7CCA8F1-3F96-4E96-90F5-ECD1D2FEC15E}" presName="rootConnector" presStyleLbl="node3" presStyleIdx="16" presStyleCnt="19"/>
      <dgm:spPr/>
    </dgm:pt>
    <dgm:pt modelId="{0DA4C9FB-CCC5-4A89-85F0-2DDA7F6DD190}" type="pres">
      <dgm:prSet presAssocID="{C7CCA8F1-3F96-4E96-90F5-ECD1D2FEC15E}" presName="hierChild4" presStyleCnt="0"/>
      <dgm:spPr/>
    </dgm:pt>
    <dgm:pt modelId="{405F07E1-D709-418A-A90E-2284D9C3B2A0}" type="pres">
      <dgm:prSet presAssocID="{C7CCA8F1-3F96-4E96-90F5-ECD1D2FEC15E}" presName="hierChild5" presStyleCnt="0"/>
      <dgm:spPr/>
    </dgm:pt>
    <dgm:pt modelId="{6E2DF728-2406-4D4A-B12B-3DCA45DC5000}" type="pres">
      <dgm:prSet presAssocID="{D379CC98-9369-4B4E-AFF9-DCF4FDEA7672}" presName="hierChild5" presStyleCnt="0"/>
      <dgm:spPr/>
    </dgm:pt>
    <dgm:pt modelId="{A34E8E39-F97B-4FAC-A009-AC9A2E8FD6EA}" type="pres">
      <dgm:prSet presAssocID="{4F079034-0A01-4BF7-A6C0-E37F7B442244}" presName="Name37" presStyleLbl="parChTrans1D2" presStyleIdx="5" presStyleCnt="6"/>
      <dgm:spPr/>
    </dgm:pt>
    <dgm:pt modelId="{4D4935E0-470B-454A-A087-85E63B7D9A3D}" type="pres">
      <dgm:prSet presAssocID="{35B1A56A-297B-4326-8815-E7CCDD729A8D}" presName="hierRoot2" presStyleCnt="0">
        <dgm:presLayoutVars>
          <dgm:hierBranch val="init"/>
        </dgm:presLayoutVars>
      </dgm:prSet>
      <dgm:spPr/>
    </dgm:pt>
    <dgm:pt modelId="{8841BE60-D5A5-4602-992C-6A2EFEA8B6E9}" type="pres">
      <dgm:prSet presAssocID="{35B1A56A-297B-4326-8815-E7CCDD729A8D}" presName="rootComposite" presStyleCnt="0"/>
      <dgm:spPr/>
    </dgm:pt>
    <dgm:pt modelId="{4DD3E079-E659-4CAA-8BD1-A49E007B995A}" type="pres">
      <dgm:prSet presAssocID="{35B1A56A-297B-4326-8815-E7CCDD729A8D}" presName="rootText" presStyleLbl="node2" presStyleIdx="5" presStyleCnt="6" custScaleX="131869" custLinFactNeighborX="51990">
        <dgm:presLayoutVars>
          <dgm:chPref val="3"/>
        </dgm:presLayoutVars>
      </dgm:prSet>
      <dgm:spPr/>
    </dgm:pt>
    <dgm:pt modelId="{D9E03D1D-3156-453F-9BB7-DA2043496990}" type="pres">
      <dgm:prSet presAssocID="{35B1A56A-297B-4326-8815-E7CCDD729A8D}" presName="rootConnector" presStyleLbl="node2" presStyleIdx="5" presStyleCnt="6"/>
      <dgm:spPr/>
    </dgm:pt>
    <dgm:pt modelId="{F347771F-D50D-412C-8DDA-267B4155D226}" type="pres">
      <dgm:prSet presAssocID="{35B1A56A-297B-4326-8815-E7CCDD729A8D}" presName="hierChild4" presStyleCnt="0"/>
      <dgm:spPr/>
    </dgm:pt>
    <dgm:pt modelId="{E0B4E239-EA6D-4AB8-BFBD-3C844A00FCCC}" type="pres">
      <dgm:prSet presAssocID="{8DC9798A-47C2-4F1F-B828-299329938384}" presName="Name37" presStyleLbl="parChTrans1D3" presStyleIdx="17" presStyleCnt="19"/>
      <dgm:spPr/>
    </dgm:pt>
    <dgm:pt modelId="{547F3F0F-C869-452C-AC0B-ACDEEE90C3D8}" type="pres">
      <dgm:prSet presAssocID="{192579A5-D0C0-4988-A61F-D700CAF33C1A}" presName="hierRoot2" presStyleCnt="0">
        <dgm:presLayoutVars>
          <dgm:hierBranch val="init"/>
        </dgm:presLayoutVars>
      </dgm:prSet>
      <dgm:spPr/>
    </dgm:pt>
    <dgm:pt modelId="{389E7A89-D3C7-4639-8DBD-685CDE7FE2B7}" type="pres">
      <dgm:prSet presAssocID="{192579A5-D0C0-4988-A61F-D700CAF33C1A}" presName="rootComposite" presStyleCnt="0"/>
      <dgm:spPr/>
    </dgm:pt>
    <dgm:pt modelId="{A0A5AC44-05D8-4ED1-B764-B9483CFC86FD}" type="pres">
      <dgm:prSet presAssocID="{192579A5-D0C0-4988-A61F-D700CAF33C1A}" presName="rootText" presStyleLbl="node3" presStyleIdx="17" presStyleCnt="19" custLinFactNeighborX="51990">
        <dgm:presLayoutVars>
          <dgm:chPref val="3"/>
        </dgm:presLayoutVars>
      </dgm:prSet>
      <dgm:spPr/>
    </dgm:pt>
    <dgm:pt modelId="{F761C7CE-19C7-4BC6-8BE6-623B1A9A9A85}" type="pres">
      <dgm:prSet presAssocID="{192579A5-D0C0-4988-A61F-D700CAF33C1A}" presName="rootConnector" presStyleLbl="node3" presStyleIdx="17" presStyleCnt="19"/>
      <dgm:spPr/>
    </dgm:pt>
    <dgm:pt modelId="{E66A1A22-D86F-4874-B8FC-4CF8FA5CD49C}" type="pres">
      <dgm:prSet presAssocID="{192579A5-D0C0-4988-A61F-D700CAF33C1A}" presName="hierChild4" presStyleCnt="0"/>
      <dgm:spPr/>
    </dgm:pt>
    <dgm:pt modelId="{AB496B2D-69D2-4157-BA6A-0F8CC3ED1178}" type="pres">
      <dgm:prSet presAssocID="{192579A5-D0C0-4988-A61F-D700CAF33C1A}" presName="hierChild5" presStyleCnt="0"/>
      <dgm:spPr/>
    </dgm:pt>
    <dgm:pt modelId="{0B257208-B03D-4873-BD72-64C0BFE7BB80}" type="pres">
      <dgm:prSet presAssocID="{32518531-7CC5-462C-AFF4-DB44ACB99C69}" presName="Name37" presStyleLbl="parChTrans1D3" presStyleIdx="18" presStyleCnt="19"/>
      <dgm:spPr/>
    </dgm:pt>
    <dgm:pt modelId="{C74AA743-F5B5-429A-BD28-6C9F37B7255E}" type="pres">
      <dgm:prSet presAssocID="{3D084AE4-D05E-494C-B4E3-F39A1D52C591}" presName="hierRoot2" presStyleCnt="0">
        <dgm:presLayoutVars>
          <dgm:hierBranch val="init"/>
        </dgm:presLayoutVars>
      </dgm:prSet>
      <dgm:spPr/>
    </dgm:pt>
    <dgm:pt modelId="{1A4E0DEC-2790-4A23-A0EE-5FB93136B028}" type="pres">
      <dgm:prSet presAssocID="{3D084AE4-D05E-494C-B4E3-F39A1D52C591}" presName="rootComposite" presStyleCnt="0"/>
      <dgm:spPr/>
    </dgm:pt>
    <dgm:pt modelId="{D822EDDF-D7BE-4830-8BE1-464128AA5270}" type="pres">
      <dgm:prSet presAssocID="{3D084AE4-D05E-494C-B4E3-F39A1D52C591}" presName="rootText" presStyleLbl="node3" presStyleIdx="18" presStyleCnt="19" custLinFactNeighborX="51990">
        <dgm:presLayoutVars>
          <dgm:chPref val="3"/>
        </dgm:presLayoutVars>
      </dgm:prSet>
      <dgm:spPr/>
    </dgm:pt>
    <dgm:pt modelId="{73027393-6A6F-4408-9F37-DF56B6C1A56F}" type="pres">
      <dgm:prSet presAssocID="{3D084AE4-D05E-494C-B4E3-F39A1D52C591}" presName="rootConnector" presStyleLbl="node3" presStyleIdx="18" presStyleCnt="19"/>
      <dgm:spPr/>
    </dgm:pt>
    <dgm:pt modelId="{0FAFB2FA-1E3D-4680-9983-9A714AC23D13}" type="pres">
      <dgm:prSet presAssocID="{3D084AE4-D05E-494C-B4E3-F39A1D52C591}" presName="hierChild4" presStyleCnt="0"/>
      <dgm:spPr/>
    </dgm:pt>
    <dgm:pt modelId="{044CC11F-4EF7-46C2-8458-8D6B630BEF9F}" type="pres">
      <dgm:prSet presAssocID="{3D084AE4-D05E-494C-B4E3-F39A1D52C591}" presName="hierChild5" presStyleCnt="0"/>
      <dgm:spPr/>
    </dgm:pt>
    <dgm:pt modelId="{C4D73A07-34F5-42CA-9616-6CDA7ECFA37F}" type="pres">
      <dgm:prSet presAssocID="{35B1A56A-297B-4326-8815-E7CCDD729A8D}" presName="hierChild5" presStyleCnt="0"/>
      <dgm:spPr/>
    </dgm:pt>
    <dgm:pt modelId="{B4C903CE-321E-4209-B68E-F21CA6A88E37}" type="pres">
      <dgm:prSet presAssocID="{4224F16D-E4C0-4250-9EFA-7C747A39F793}" presName="hierChild3" presStyleCnt="0"/>
      <dgm:spPr/>
    </dgm:pt>
  </dgm:ptLst>
  <dgm:cxnLst>
    <dgm:cxn modelId="{09A5E601-A666-40F3-8388-CEA0D4F2B5A1}" type="presOf" srcId="{192579A5-D0C0-4988-A61F-D700CAF33C1A}" destId="{F761C7CE-19C7-4BC6-8BE6-623B1A9A9A85}" srcOrd="1" destOrd="0" presId="urn:microsoft.com/office/officeart/2005/8/layout/orgChart1"/>
    <dgm:cxn modelId="{26E6C904-B0E8-42BA-BECC-F0EBAD93C00F}" type="presOf" srcId="{F53F0496-01AD-40B1-BEC5-C28B736DB0ED}" destId="{C588F604-4C71-459E-9996-F4A026851A65}" srcOrd="0" destOrd="0" presId="urn:microsoft.com/office/officeart/2005/8/layout/orgChart1"/>
    <dgm:cxn modelId="{C01D3D05-0290-40E1-B6DD-FD6C8EF12043}" srcId="{35B1A56A-297B-4326-8815-E7CCDD729A8D}" destId="{192579A5-D0C0-4988-A61F-D700CAF33C1A}" srcOrd="0" destOrd="0" parTransId="{8DC9798A-47C2-4F1F-B828-299329938384}" sibTransId="{A7E6D7B2-BB6E-4758-A632-1385A3A872FF}"/>
    <dgm:cxn modelId="{26941406-0D38-47F7-B9FC-6133027B49EF}" type="presOf" srcId="{3D084AE4-D05E-494C-B4E3-F39A1D52C591}" destId="{73027393-6A6F-4408-9F37-DF56B6C1A56F}" srcOrd="1" destOrd="0" presId="urn:microsoft.com/office/officeart/2005/8/layout/orgChart1"/>
    <dgm:cxn modelId="{0F9D7608-C575-4A39-B343-A20803F3485F}" srcId="{A4AA5E78-2E83-4F60-8055-685BC550D62A}" destId="{03C281E7-DDB5-49A7-B1F9-898033612503}" srcOrd="5" destOrd="0" parTransId="{AD1672D5-A022-4166-B47C-FDADE706D3DF}" sibTransId="{7E4A52EC-6D57-4D82-AA8E-ADC5C6967529}"/>
    <dgm:cxn modelId="{5A22C309-0586-4676-BBD3-0E8848D1186D}" srcId="{633632CF-3971-4DAE-9D7B-30F94F90EF74}" destId="{9C26E6AD-47AB-46A2-B2EA-EF1F57DFDC1B}" srcOrd="0" destOrd="0" parTransId="{F77BA94F-5F5A-4244-B671-7D147C089B9A}" sibTransId="{511E7827-8C48-4812-81C5-1BFB2F3AE3BA}"/>
    <dgm:cxn modelId="{F353F209-C4B0-4766-A6E1-1C7762CC4FDB}" type="presOf" srcId="{D379CC98-9369-4B4E-AFF9-DCF4FDEA7672}" destId="{6E874E0E-CD39-4B8F-8BB1-758447ADE981}" srcOrd="0" destOrd="0" presId="urn:microsoft.com/office/officeart/2005/8/layout/orgChart1"/>
    <dgm:cxn modelId="{AABB930D-DC23-4E82-ABF4-3D4B2E8F5433}" type="presOf" srcId="{A14220CC-E46E-4BB5-A14B-0F59CA674199}" destId="{D78ABB9C-53B2-4EF8-A526-5BCB628E7D39}" srcOrd="1" destOrd="0" presId="urn:microsoft.com/office/officeart/2005/8/layout/orgChart1"/>
    <dgm:cxn modelId="{8A946119-3312-4101-BB56-3CFA545996DF}" type="presOf" srcId="{4224F16D-E4C0-4250-9EFA-7C747A39F793}" destId="{241526F4-D093-4E9D-BAED-0695FD37EEE8}" srcOrd="0" destOrd="0" presId="urn:microsoft.com/office/officeart/2005/8/layout/orgChart1"/>
    <dgm:cxn modelId="{73FDD51A-3DA9-4A11-9DD9-6B5AF8DD1E32}" type="presOf" srcId="{B6D2EDFE-802F-4E0C-93BF-A0ED98D0E7F6}" destId="{32FF7B22-6423-4937-B02E-A59789120BA9}" srcOrd="1" destOrd="0" presId="urn:microsoft.com/office/officeart/2005/8/layout/orgChart1"/>
    <dgm:cxn modelId="{777BBB1E-A092-4BFA-A01E-15F297309BC0}" srcId="{A4AA5E78-2E83-4F60-8055-685BC550D62A}" destId="{A5734974-0BE2-4CD5-99FC-825F199813B3}" srcOrd="3" destOrd="0" parTransId="{8C2BF4B1-B6F2-4A77-97BB-A66B22F99EB5}" sibTransId="{EBB34965-3941-495F-8828-2B62F607CF25}"/>
    <dgm:cxn modelId="{75EEB51F-688A-4101-8FD7-61870043EC21}" type="presOf" srcId="{4224F16D-E4C0-4250-9EFA-7C747A39F793}" destId="{33BDA6D9-DC2C-4318-B5F5-6BC0E90EE1BF}" srcOrd="1" destOrd="0" presId="urn:microsoft.com/office/officeart/2005/8/layout/orgChart1"/>
    <dgm:cxn modelId="{672DF41F-2485-47C2-AC6A-429D6B742CA4}" type="presOf" srcId="{A4AA5E78-2E83-4F60-8055-685BC550D62A}" destId="{AD6FCBA5-107F-4E39-9D14-0F9C209CE42B}" srcOrd="0" destOrd="0" presId="urn:microsoft.com/office/officeart/2005/8/layout/orgChart1"/>
    <dgm:cxn modelId="{B36B9622-12BA-4A66-A592-25CFB7BAB026}" type="presOf" srcId="{8D362794-51A7-4CE6-994A-4BED6DDDD02F}" destId="{81296338-A6D9-4B44-A1AD-46A27B3F01A8}" srcOrd="1" destOrd="0" presId="urn:microsoft.com/office/officeart/2005/8/layout/orgChart1"/>
    <dgm:cxn modelId="{6A36E522-6199-4A24-85CB-7F85AA422640}" type="presOf" srcId="{C7CCA8F1-3F96-4E96-90F5-ECD1D2FEC15E}" destId="{4C531565-A2C7-41DC-87BC-5057A3499B96}" srcOrd="1" destOrd="0" presId="urn:microsoft.com/office/officeart/2005/8/layout/orgChart1"/>
    <dgm:cxn modelId="{A3248124-22D2-4180-8F9B-6FF9FBDD7450}" type="presOf" srcId="{334B7B4A-A0EC-4BE3-BD57-2D500CC655D9}" destId="{C30796C7-D7C4-4878-AB65-50CA96A8AD01}" srcOrd="0" destOrd="0" presId="urn:microsoft.com/office/officeart/2005/8/layout/orgChart1"/>
    <dgm:cxn modelId="{3CF74433-890B-428F-B358-5BCF09AC00AE}" type="presOf" srcId="{192579A5-D0C0-4988-A61F-D700CAF33C1A}" destId="{A0A5AC44-05D8-4ED1-B764-B9483CFC86FD}" srcOrd="0" destOrd="0" presId="urn:microsoft.com/office/officeart/2005/8/layout/orgChart1"/>
    <dgm:cxn modelId="{807EA633-E7DE-4E18-BA8E-0A3EAA0C411A}" srcId="{4224F16D-E4C0-4250-9EFA-7C747A39F793}" destId="{1E34E429-3B1C-474D-9623-B03C5A0898DC}" srcOrd="2" destOrd="0" parTransId="{4F7FBD52-D6A1-4338-9771-F2002E5F6B75}" sibTransId="{252ADE1E-C336-44E3-B1D6-1F82450F38D6}"/>
    <dgm:cxn modelId="{04C15435-C161-4B89-B68A-766FF58653FF}" srcId="{4224F16D-E4C0-4250-9EFA-7C747A39F793}" destId="{35B1A56A-297B-4326-8815-E7CCDD729A8D}" srcOrd="5" destOrd="0" parTransId="{4F079034-0A01-4BF7-A6C0-E37F7B442244}" sibTransId="{06AE8BEB-D9BA-4651-B908-BB7E024E3256}"/>
    <dgm:cxn modelId="{B318DE36-AADE-4ADE-8223-B4AD14724491}" type="presOf" srcId="{A5734974-0BE2-4CD5-99FC-825F199813B3}" destId="{2A67B270-8617-4E10-A375-0BE24D42FCDD}" srcOrd="1" destOrd="0" presId="urn:microsoft.com/office/officeart/2005/8/layout/orgChart1"/>
    <dgm:cxn modelId="{D9305C38-4639-4BF5-AD26-520BD71520CD}" type="presOf" srcId="{B6D2EDFE-802F-4E0C-93BF-A0ED98D0E7F6}" destId="{66591EBC-DAA4-4B50-99CE-1E8801ECC50E}" srcOrd="0" destOrd="0" presId="urn:microsoft.com/office/officeart/2005/8/layout/orgChart1"/>
    <dgm:cxn modelId="{BD463C39-1F2E-4A7D-A184-B07D199C6F4D}" type="presOf" srcId="{EBC44CF8-5592-46A1-B2EA-2306C7A7B9D8}" destId="{886D2F41-786F-4318-B212-1E2024B15B92}" srcOrd="0" destOrd="0" presId="urn:microsoft.com/office/officeart/2005/8/layout/orgChart1"/>
    <dgm:cxn modelId="{4C33633D-C9B9-4DF1-82C6-4779F205472A}" type="presOf" srcId="{9F45F503-4A73-489C-AE85-E10536341517}" destId="{3F2FD686-4B96-4E90-961D-3F8578F8C453}" srcOrd="0" destOrd="0" presId="urn:microsoft.com/office/officeart/2005/8/layout/orgChart1"/>
    <dgm:cxn modelId="{A2AC595E-6767-4D5D-BF63-62D7F25B2826}" type="presOf" srcId="{D125D46D-5803-498C-8210-A47012081385}" destId="{F0CECF85-B5C3-4F33-9B57-BF760E7F8936}" srcOrd="0" destOrd="0" presId="urn:microsoft.com/office/officeart/2005/8/layout/orgChart1"/>
    <dgm:cxn modelId="{A57D3A66-4A01-446F-871F-6B4D3AE133BC}" type="presOf" srcId="{3878C5AF-3488-462E-B12B-FB7AE2419769}" destId="{17F2FE89-923D-4F3C-99B5-26302345BAA2}" srcOrd="0" destOrd="0" presId="urn:microsoft.com/office/officeart/2005/8/layout/orgChart1"/>
    <dgm:cxn modelId="{60855966-EDB6-45D8-BCAB-0B8F216614F3}" type="presOf" srcId="{884C1984-A1DE-4153-AEE6-77E310F90212}" destId="{D52878E3-FA6D-4AC3-9526-36C011807DD0}" srcOrd="1" destOrd="0" presId="urn:microsoft.com/office/officeart/2005/8/layout/orgChart1"/>
    <dgm:cxn modelId="{2D83E846-9459-4F08-A643-3926E1150A30}" type="presOf" srcId="{789381F5-38E8-4D18-8E95-BD320E8E1B63}" destId="{69E5F15F-E15A-4801-AF72-822CCCE9AB1F}" srcOrd="1" destOrd="0" presId="urn:microsoft.com/office/officeart/2005/8/layout/orgChart1"/>
    <dgm:cxn modelId="{2D0F2247-A216-40B8-8D4C-D1B2BE8034F2}" srcId="{A4AA5E78-2E83-4F60-8055-685BC550D62A}" destId="{D125D46D-5803-498C-8210-A47012081385}" srcOrd="0" destOrd="0" parTransId="{ECBAC60C-C54E-43D5-B4DD-7D03D17F79BB}" sibTransId="{6C9F876D-C243-48CC-A6C6-3E603B596FCC}"/>
    <dgm:cxn modelId="{4914EA47-4013-421C-B000-D16DB0329E7F}" type="presOf" srcId="{03C281E7-DDB5-49A7-B1F9-898033612503}" destId="{284AAC9C-A343-418C-96D3-0EC938A08886}" srcOrd="0" destOrd="0" presId="urn:microsoft.com/office/officeart/2005/8/layout/orgChart1"/>
    <dgm:cxn modelId="{8BF51748-A769-4FB2-BEB1-D7DFBEC4E213}" type="presOf" srcId="{D379CC98-9369-4B4E-AFF9-DCF4FDEA7672}" destId="{95E33629-8A2C-4CAF-81CE-282569EE9D0C}" srcOrd="1" destOrd="0" presId="urn:microsoft.com/office/officeart/2005/8/layout/orgChart1"/>
    <dgm:cxn modelId="{0396DC69-4A34-4D03-ACB1-74F7AD813FC3}" type="presOf" srcId="{ECBAC60C-C54E-43D5-B4DD-7D03D17F79BB}" destId="{6A2A5E04-0027-4083-A33C-78B5179ABE16}" srcOrd="0" destOrd="0" presId="urn:microsoft.com/office/officeart/2005/8/layout/orgChart1"/>
    <dgm:cxn modelId="{5917184B-1580-49C7-85F5-E8AA55ED4AB4}" srcId="{633632CF-3971-4DAE-9D7B-30F94F90EF74}" destId="{45C564E4-40E9-40A3-9415-C70F26DC6101}" srcOrd="3" destOrd="0" parTransId="{89689489-F1A5-4E95-B0DB-755A3DA4438C}" sibTransId="{1A0A6A6E-A427-48F9-BAB2-EAFB47E7C44D}"/>
    <dgm:cxn modelId="{1DA8904C-8FB4-437B-A7D7-4035A1F013A3}" type="presOf" srcId="{D125D46D-5803-498C-8210-A47012081385}" destId="{3DD7B17A-EF6B-4271-8D1D-F6F44750BF7A}" srcOrd="1" destOrd="0" presId="urn:microsoft.com/office/officeart/2005/8/layout/orgChart1"/>
    <dgm:cxn modelId="{E6006B6D-1FA5-4923-AB45-E77CB3871ADC}" srcId="{BC0BE655-0F5F-495D-9A00-DAC06F460A34}" destId="{B6D2EDFE-802F-4E0C-93BF-A0ED98D0E7F6}" srcOrd="1" destOrd="0" parTransId="{47311D9D-83D8-4ACE-B991-1A0240300974}" sibTransId="{2B79E227-8857-4522-97AB-48E450018EF2}"/>
    <dgm:cxn modelId="{1207E84E-CE64-4D3E-97F5-94CC31972A16}" type="presOf" srcId="{9A4EFD8F-03F9-4ED5-B373-EE8E6CEF662D}" destId="{51AD8570-E912-4D3B-AC56-457AA1D5E4F8}" srcOrd="0" destOrd="0" presId="urn:microsoft.com/office/officeart/2005/8/layout/orgChart1"/>
    <dgm:cxn modelId="{1E357270-00A7-4E2E-A647-3AD775402E92}" type="presOf" srcId="{BC0BE655-0F5F-495D-9A00-DAC06F460A34}" destId="{09C6F1B5-B497-4EED-B053-BB14AB305045}" srcOrd="1" destOrd="0" presId="urn:microsoft.com/office/officeart/2005/8/layout/orgChart1"/>
    <dgm:cxn modelId="{A1B68570-27D6-4204-B03A-681D0761A9AC}" type="presOf" srcId="{1E34E429-3B1C-474D-9623-B03C5A0898DC}" destId="{A4AD4397-C90E-45FC-8C14-4EBF84B8DC03}" srcOrd="1" destOrd="0" presId="urn:microsoft.com/office/officeart/2005/8/layout/orgChart1"/>
    <dgm:cxn modelId="{817DC551-98AD-436F-B781-370CC2AD67CE}" type="presOf" srcId="{88CF5CEC-22C5-4BBA-8046-80EB3D1D5343}" destId="{1FFDA1A9-194B-48AB-A17E-DD23F9DA92B1}" srcOrd="0" destOrd="0" presId="urn:microsoft.com/office/officeart/2005/8/layout/orgChart1"/>
    <dgm:cxn modelId="{160EEC72-9932-4590-BF7C-9F4BA6F3FBBC}" type="presOf" srcId="{4E44B729-4FD2-400E-8B90-BD1D868B0915}" destId="{B02A68B2-BD1F-469F-95C3-E963CE3879AA}" srcOrd="0" destOrd="0" presId="urn:microsoft.com/office/officeart/2005/8/layout/orgChart1"/>
    <dgm:cxn modelId="{CF805953-0FE1-4999-A79B-CB786F007E14}" type="presOf" srcId="{D64FE767-F5E9-4BFB-BD3F-EF4B418AB559}" destId="{2CEE59DD-550B-4A18-A1AD-9EB62E296F19}" srcOrd="0" destOrd="0" presId="urn:microsoft.com/office/officeart/2005/8/layout/orgChart1"/>
    <dgm:cxn modelId="{AD9FC974-0CB8-484C-ADD0-1966CE922054}" type="presOf" srcId="{3C498F2D-6E89-4945-84AB-C0166F5E6B66}" destId="{C0B8E8F5-5261-4BB8-8351-F41EEE304B89}" srcOrd="0" destOrd="0" presId="urn:microsoft.com/office/officeart/2005/8/layout/orgChart1"/>
    <dgm:cxn modelId="{D17EF076-3D86-4052-BA2A-AEE023ACA767}" type="presOf" srcId="{45C564E4-40E9-40A3-9415-C70F26DC6101}" destId="{1E9329F2-5F8B-411F-AFB1-645736719AD2}" srcOrd="0" destOrd="0" presId="urn:microsoft.com/office/officeart/2005/8/layout/orgChart1"/>
    <dgm:cxn modelId="{41816977-1DA4-433B-9F43-6E2D4831C40D}" type="presOf" srcId="{B3FB488A-56A7-4EA8-BCA2-4C93732FA7FC}" destId="{C993D4B0-B573-42C4-A863-AB15C8D0AC83}" srcOrd="1" destOrd="0" presId="urn:microsoft.com/office/officeart/2005/8/layout/orgChart1"/>
    <dgm:cxn modelId="{318CF477-C115-4634-B15C-31A2DD787EBE}" type="presOf" srcId="{4F7FBD52-D6A1-4338-9771-F2002E5F6B75}" destId="{76F73F54-7CB1-4ACE-9038-DE46166D4079}" srcOrd="0" destOrd="0" presId="urn:microsoft.com/office/officeart/2005/8/layout/orgChart1"/>
    <dgm:cxn modelId="{19E88178-331F-4528-A981-DAB5A86F8459}" type="presOf" srcId="{3D084AE4-D05E-494C-B4E3-F39A1D52C591}" destId="{D822EDDF-D7BE-4830-8BE1-464128AA5270}" srcOrd="0" destOrd="0" presId="urn:microsoft.com/office/officeart/2005/8/layout/orgChart1"/>
    <dgm:cxn modelId="{233FDA79-2652-40B2-9A95-3363CF9CC73F}" type="presOf" srcId="{F35C074E-D97A-4488-BCC5-DD2EC3E4159B}" destId="{2560D3C0-49B9-4733-B1A3-1F04E90C7D41}" srcOrd="0" destOrd="0" presId="urn:microsoft.com/office/officeart/2005/8/layout/orgChart1"/>
    <dgm:cxn modelId="{7BA4C67A-1DBC-42FC-96E4-2397C651A84A}" type="presOf" srcId="{B088BEBF-AE62-4103-8EC7-80EA85259D7F}" destId="{5EC49BDC-1198-492C-A48D-927DDAE0DB7E}" srcOrd="0" destOrd="0" presId="urn:microsoft.com/office/officeart/2005/8/layout/orgChart1"/>
    <dgm:cxn modelId="{13487F7B-8DC2-4BD8-BBCA-081021E23F87}" srcId="{35B1A56A-297B-4326-8815-E7CCDD729A8D}" destId="{3D084AE4-D05E-494C-B4E3-F39A1D52C591}" srcOrd="1" destOrd="0" parTransId="{32518531-7CC5-462C-AFF4-DB44ACB99C69}" sibTransId="{BA990C9E-6FD3-4A41-BBB1-5006A9BE99DF}"/>
    <dgm:cxn modelId="{5874247F-2422-4E47-8E05-B8808B53F5C9}" srcId="{4224F16D-E4C0-4250-9EFA-7C747A39F793}" destId="{BC0BE655-0F5F-495D-9A00-DAC06F460A34}" srcOrd="3" destOrd="0" parTransId="{334B7B4A-A0EC-4BE3-BD57-2D500CC655D9}" sibTransId="{B44FBCDD-38D0-4763-9095-FA316015ED4F}"/>
    <dgm:cxn modelId="{EB8E2C80-26ED-4FD7-B160-063A61A8DBC3}" type="presOf" srcId="{6EDA1C38-4764-4423-8060-5ED8CCC0F01A}" destId="{4A297940-E560-43F1-B899-D90CAFEFF9F9}" srcOrd="0" destOrd="0" presId="urn:microsoft.com/office/officeart/2005/8/layout/orgChart1"/>
    <dgm:cxn modelId="{BC8E6780-3FC5-4C5B-B5F0-A3B95D6AD797}" srcId="{4224F16D-E4C0-4250-9EFA-7C747A39F793}" destId="{633632CF-3971-4DAE-9D7B-30F94F90EF74}" srcOrd="0" destOrd="0" parTransId="{5BA73491-6D8F-4D54-8C22-ED9718E8C773}" sibTransId="{D3D2AE8F-62FA-4DE6-9400-38E384816E25}"/>
    <dgm:cxn modelId="{6AB21581-8711-4AFC-BD3C-90B4265962DD}" type="presOf" srcId="{E252E372-499C-4A2A-9F73-A5A42CA6D3ED}" destId="{16F40902-B653-4C40-B079-EF437F4745FD}" srcOrd="0" destOrd="0" presId="urn:microsoft.com/office/officeart/2005/8/layout/orgChart1"/>
    <dgm:cxn modelId="{C5C49083-7E1B-4BBE-8832-1F0D617DCC14}" type="presOf" srcId="{8D362794-51A7-4CE6-994A-4BED6DDDD02F}" destId="{9793A294-0BA3-43F6-851A-3E2D432D442C}" srcOrd="0" destOrd="0" presId="urn:microsoft.com/office/officeart/2005/8/layout/orgChart1"/>
    <dgm:cxn modelId="{FBCEA085-B1F7-418B-B0ED-F6B868134CEF}" type="presOf" srcId="{F35C074E-D97A-4488-BCC5-DD2EC3E4159B}" destId="{26D402BA-D5F0-485D-A419-0325DD84E60A}" srcOrd="1" destOrd="0" presId="urn:microsoft.com/office/officeart/2005/8/layout/orgChart1"/>
    <dgm:cxn modelId="{008BB388-954D-4637-9093-4092B7A316C1}" type="presOf" srcId="{B3FB488A-56A7-4EA8-BCA2-4C93732FA7FC}" destId="{FE72D7D6-90BC-428A-9F13-437DFEDD1E5A}" srcOrd="0" destOrd="0" presId="urn:microsoft.com/office/officeart/2005/8/layout/orgChart1"/>
    <dgm:cxn modelId="{26EE6089-67EB-4E8F-A947-12A5DC5DFF7C}" srcId="{633632CF-3971-4DAE-9D7B-30F94F90EF74}" destId="{884C1984-A1DE-4153-AEE6-77E310F90212}" srcOrd="2" destOrd="0" parTransId="{9F45F503-4A73-489C-AE85-E10536341517}" sibTransId="{E7AE3888-5294-4112-B3E9-C4445FFEE8F7}"/>
    <dgm:cxn modelId="{50F60C8B-23EB-450B-BD68-60C2AD72238A}" srcId="{BC0BE655-0F5F-495D-9A00-DAC06F460A34}" destId="{F35C074E-D97A-4488-BCC5-DD2EC3E4159B}" srcOrd="2" destOrd="0" parTransId="{4E44B729-4FD2-400E-8B90-BD1D868B0915}" sibTransId="{4BEFC5DD-50E1-4FBC-8871-071A9976849E}"/>
    <dgm:cxn modelId="{315CDB8C-47F4-4F3F-A86C-20D91D5D9E1F}" type="presOf" srcId="{3FB1CA0A-1F40-4061-847C-0A288031E770}" destId="{22E848BE-DFC7-4FA1-AC09-B7BDD0E2921C}" srcOrd="1" destOrd="0" presId="urn:microsoft.com/office/officeart/2005/8/layout/orgChart1"/>
    <dgm:cxn modelId="{EB42728E-CA4E-49D5-867D-D84234DBF46C}" type="presOf" srcId="{9C26E6AD-47AB-46A2-B2EA-EF1F57DFDC1B}" destId="{62F09096-4F77-4DE7-A555-8295D0B932D8}" srcOrd="1" destOrd="0" presId="urn:microsoft.com/office/officeart/2005/8/layout/orgChart1"/>
    <dgm:cxn modelId="{396F8493-FD28-41DB-B26E-EDC61B59B918}" srcId="{A4AA5E78-2E83-4F60-8055-685BC550D62A}" destId="{69E7C492-A0CD-449E-9C33-4CAE3655DFB0}" srcOrd="4" destOrd="0" parTransId="{E252E372-499C-4A2A-9F73-A5A42CA6D3ED}" sibTransId="{2900A165-48FB-4ECC-881B-369CF6B53168}"/>
    <dgm:cxn modelId="{7BFF7D9D-BA04-4420-B1F7-E69CC4FD6E93}" srcId="{D379CC98-9369-4B4E-AFF9-DCF4FDEA7672}" destId="{C7CCA8F1-3F96-4E96-90F5-ECD1D2FEC15E}" srcOrd="0" destOrd="0" parTransId="{3878C5AF-3488-462E-B12B-FB7AE2419769}" sibTransId="{62AECA73-9CA6-4492-A1EF-A28A6C22754E}"/>
    <dgm:cxn modelId="{2F9AEF9F-ED08-409E-B744-C13805C705AF}" srcId="{633632CF-3971-4DAE-9D7B-30F94F90EF74}" destId="{8D362794-51A7-4CE6-994A-4BED6DDDD02F}" srcOrd="5" destOrd="0" parTransId="{0B55604C-08DB-49D8-95D1-C5D051A8B65C}" sibTransId="{33492943-4029-4ACD-8885-54F69BC3DBA4}"/>
    <dgm:cxn modelId="{179846A6-0505-49AA-882A-E76B5B7704E4}" type="presOf" srcId="{3FB1CA0A-1F40-4061-847C-0A288031E770}" destId="{55DA1A5A-12A0-4BB0-A1B2-14D807FF6FD8}" srcOrd="0" destOrd="0" presId="urn:microsoft.com/office/officeart/2005/8/layout/orgChart1"/>
    <dgm:cxn modelId="{1E8354A9-AECF-4763-9F12-99111F96043E}" type="presOf" srcId="{743610C1-9835-4646-A186-61AF59C69A49}" destId="{70190753-20EF-468A-AF58-9CECB07CAC07}" srcOrd="0" destOrd="0" presId="urn:microsoft.com/office/officeart/2005/8/layout/orgChart1"/>
    <dgm:cxn modelId="{876981AD-75BF-4375-8BD3-A0DA1E9791A0}" srcId="{A4AA5E78-2E83-4F60-8055-685BC550D62A}" destId="{789381F5-38E8-4D18-8E95-BD320E8E1B63}" srcOrd="1" destOrd="0" parTransId="{9A4EFD8F-03F9-4ED5-B373-EE8E6CEF662D}" sibTransId="{3D2EC0CF-B602-45D2-9AD5-1644DD271D0F}"/>
    <dgm:cxn modelId="{77707CB0-0837-48F5-B88F-86797C29FE11}" type="presOf" srcId="{4F079034-0A01-4BF7-A6C0-E37F7B442244}" destId="{A34E8E39-F97B-4FAC-A009-AC9A2E8FD6EA}" srcOrd="0" destOrd="0" presId="urn:microsoft.com/office/officeart/2005/8/layout/orgChart1"/>
    <dgm:cxn modelId="{D45322B1-D8F7-48A6-BB1A-D7A727E56D85}" type="presOf" srcId="{A5734974-0BE2-4CD5-99FC-825F199813B3}" destId="{7A48EC60-51F3-4E67-AB7D-07B29B70C60D}" srcOrd="0" destOrd="0" presId="urn:microsoft.com/office/officeart/2005/8/layout/orgChart1"/>
    <dgm:cxn modelId="{D047D4B2-CC89-4846-B074-D4194E41F232}" type="presOf" srcId="{743610C1-9835-4646-A186-61AF59C69A49}" destId="{8E822BBC-7809-41B0-93E1-6B60FE855730}" srcOrd="1" destOrd="0" presId="urn:microsoft.com/office/officeart/2005/8/layout/orgChart1"/>
    <dgm:cxn modelId="{510FDFB4-2A9D-482D-A30D-DF1B935BB5DB}" type="presOf" srcId="{9C26E6AD-47AB-46A2-B2EA-EF1F57DFDC1B}" destId="{B7050186-4FB5-4A46-BFA1-81A4CAF3AC74}" srcOrd="0" destOrd="0" presId="urn:microsoft.com/office/officeart/2005/8/layout/orgChart1"/>
    <dgm:cxn modelId="{82610AB9-792C-48E5-BA4C-C0F1D9136180}" type="presOf" srcId="{03C281E7-DDB5-49A7-B1F9-898033612503}" destId="{4163C214-E3A8-408D-B910-AB7E3A3BCE64}" srcOrd="1" destOrd="0" presId="urn:microsoft.com/office/officeart/2005/8/layout/orgChart1"/>
    <dgm:cxn modelId="{F98607BB-FCE2-4D66-9362-2D3214635102}" srcId="{4224F16D-E4C0-4250-9EFA-7C747A39F793}" destId="{D379CC98-9369-4B4E-AFF9-DCF4FDEA7672}" srcOrd="4" destOrd="0" parTransId="{3C498F2D-6E89-4945-84AB-C0166F5E6B66}" sibTransId="{D8D87258-3AAC-4040-AA74-C678A2F6A4B8}"/>
    <dgm:cxn modelId="{091B0CBC-D856-4E1D-8C45-062DEC870216}" type="presOf" srcId="{69E7C492-A0CD-449E-9C33-4CAE3655DFB0}" destId="{C25DE249-8875-4463-85D3-99FDECF1277F}" srcOrd="0" destOrd="0" presId="urn:microsoft.com/office/officeart/2005/8/layout/orgChart1"/>
    <dgm:cxn modelId="{5EEADFBC-C870-45B3-9D94-899E557090E5}" type="presOf" srcId="{45C564E4-40E9-40A3-9415-C70F26DC6101}" destId="{586060CF-C56A-4A3B-A3B5-612A425EBD0A}" srcOrd="1" destOrd="0" presId="urn:microsoft.com/office/officeart/2005/8/layout/orgChart1"/>
    <dgm:cxn modelId="{278D86BD-DD72-4BE8-B251-CC7ACEE349AC}" srcId="{4224F16D-E4C0-4250-9EFA-7C747A39F793}" destId="{A4AA5E78-2E83-4F60-8055-685BC550D62A}" srcOrd="1" destOrd="0" parTransId="{88CF5CEC-22C5-4BBA-8046-80EB3D1D5343}" sibTransId="{240E04B3-7F9A-4CAC-AA69-24A02A09EAF4}"/>
    <dgm:cxn modelId="{7E9A02C0-0A17-4DD1-B21E-21FA46ADD57B}" type="presOf" srcId="{633632CF-3971-4DAE-9D7B-30F94F90EF74}" destId="{316149DD-4A20-479B-BCF0-4A4887F9049D}" srcOrd="0" destOrd="0" presId="urn:microsoft.com/office/officeart/2005/8/layout/orgChart1"/>
    <dgm:cxn modelId="{4F9504C0-B05C-4C72-B5D5-1F08C15C9A2C}" type="presOf" srcId="{35B1A56A-297B-4326-8815-E7CCDD729A8D}" destId="{4DD3E079-E659-4CAA-8BD1-A49E007B995A}" srcOrd="0" destOrd="0" presId="urn:microsoft.com/office/officeart/2005/8/layout/orgChart1"/>
    <dgm:cxn modelId="{AE7A91CA-B268-4D9A-BE99-2E9A3F543F4D}" type="presOf" srcId="{0B55604C-08DB-49D8-95D1-C5D051A8B65C}" destId="{9FBDAC58-D7BD-46EE-BAED-22A50B73501E}" srcOrd="0" destOrd="0" presId="urn:microsoft.com/office/officeart/2005/8/layout/orgChart1"/>
    <dgm:cxn modelId="{7DB685CB-D141-43A2-9C0B-CA8F8BEAA0D7}" type="presOf" srcId="{AD1672D5-A022-4166-B47C-FDADE706D3DF}" destId="{DB7F34E6-B5A3-4846-A04C-EBACBE647391}" srcOrd="0" destOrd="0" presId="urn:microsoft.com/office/officeart/2005/8/layout/orgChart1"/>
    <dgm:cxn modelId="{680776CC-FFF3-4FA1-BD99-D875DFD2CE50}" type="presOf" srcId="{1E34E429-3B1C-474D-9623-B03C5A0898DC}" destId="{ECF10C6A-7C39-40A8-BEE0-63935E4B7D7A}" srcOrd="0" destOrd="0" presId="urn:microsoft.com/office/officeart/2005/8/layout/orgChart1"/>
    <dgm:cxn modelId="{2E22C0CC-4FF6-45DF-8A61-EAE98A2CBCFB}" type="presOf" srcId="{97117355-84E6-4A4D-BFA7-120FDBB4E866}" destId="{1626811E-630B-4776-B269-D80AA91087E5}" srcOrd="0" destOrd="0" presId="urn:microsoft.com/office/officeart/2005/8/layout/orgChart1"/>
    <dgm:cxn modelId="{1DEA5DCE-1D0D-4961-B2D4-0D163670736B}" type="presOf" srcId="{F53F0496-01AD-40B1-BEC5-C28B736DB0ED}" destId="{CB856E3A-DE53-4164-B59D-0EDECD8DA8C4}" srcOrd="1" destOrd="0" presId="urn:microsoft.com/office/officeart/2005/8/layout/orgChart1"/>
    <dgm:cxn modelId="{363AD1CE-BBC0-4893-B684-85B8D635FD2B}" type="presOf" srcId="{89689489-F1A5-4E95-B0DB-755A3DA4438C}" destId="{A4BB7E4F-FCC3-4EC9-BAE8-703F3D86DC4F}" srcOrd="0" destOrd="0" presId="urn:microsoft.com/office/officeart/2005/8/layout/orgChart1"/>
    <dgm:cxn modelId="{F2DF25CF-E234-4694-9020-0531F3A42D4A}" srcId="{EBC44CF8-5592-46A1-B2EA-2306C7A7B9D8}" destId="{4224F16D-E4C0-4250-9EFA-7C747A39F793}" srcOrd="0" destOrd="0" parTransId="{4764781C-0A7E-437D-A5A3-7FE315335671}" sibTransId="{2E392CA9-FC57-4CCD-9FAE-221D640476DC}"/>
    <dgm:cxn modelId="{AF041FD0-3A73-4C17-BEDC-5F618B20D169}" type="presOf" srcId="{633632CF-3971-4DAE-9D7B-30F94F90EF74}" destId="{6F32CBB0-2A11-45F0-8023-5D2196D052D7}" srcOrd="1" destOrd="0" presId="urn:microsoft.com/office/officeart/2005/8/layout/orgChart1"/>
    <dgm:cxn modelId="{E6A46FD0-E9F5-484D-B391-4EE17FB9A4DA}" type="presOf" srcId="{884C1984-A1DE-4153-AEE6-77E310F90212}" destId="{C2BE18C1-5CCE-47C6-8255-2BEA16B15BB7}" srcOrd="0" destOrd="0" presId="urn:microsoft.com/office/officeart/2005/8/layout/orgChart1"/>
    <dgm:cxn modelId="{686614D3-3F68-4AF5-8C6F-7F0DD2EAC9EF}" type="presOf" srcId="{32518531-7CC5-462C-AFF4-DB44ACB99C69}" destId="{0B257208-B03D-4873-BD72-64C0BFE7BB80}" srcOrd="0" destOrd="0" presId="urn:microsoft.com/office/officeart/2005/8/layout/orgChart1"/>
    <dgm:cxn modelId="{855447D3-0470-456E-A086-EF3C698507D2}" type="presOf" srcId="{A4AA5E78-2E83-4F60-8055-685BC550D62A}" destId="{583C3239-7A9A-4405-808D-357500F0A444}" srcOrd="1" destOrd="0" presId="urn:microsoft.com/office/officeart/2005/8/layout/orgChart1"/>
    <dgm:cxn modelId="{19AB12D5-191F-4D42-84DE-4F0B5F501851}" srcId="{A4AA5E78-2E83-4F60-8055-685BC550D62A}" destId="{F53F0496-01AD-40B1-BEC5-C28B736DB0ED}" srcOrd="2" destOrd="0" parTransId="{D64FE767-F5E9-4BFB-BD3F-EF4B418AB559}" sibTransId="{75047260-0C40-4E21-ACA0-4A586AC16CDB}"/>
    <dgm:cxn modelId="{FDBC06D6-9CA8-424C-9F84-6FDD5C1247DE}" type="presOf" srcId="{789381F5-38E8-4D18-8E95-BD320E8E1B63}" destId="{AFDD2A41-0AC4-4DD3-BF5A-FAA889D200B5}" srcOrd="0" destOrd="0" presId="urn:microsoft.com/office/officeart/2005/8/layout/orgChart1"/>
    <dgm:cxn modelId="{8D4573D6-32B3-4524-A2F8-0187C0AF69FC}" type="presOf" srcId="{69E7C492-A0CD-449E-9C33-4CAE3655DFB0}" destId="{3FFAADE9-1B70-4295-83E7-8D1E478522F6}" srcOrd="1" destOrd="0" presId="urn:microsoft.com/office/officeart/2005/8/layout/orgChart1"/>
    <dgm:cxn modelId="{CBEFB2DD-33F6-44B1-8802-832A25F954D6}" type="presOf" srcId="{F77BA94F-5F5A-4244-B671-7D147C089B9A}" destId="{712FB5CE-CA05-43F6-82C8-E8310F63E86A}" srcOrd="0" destOrd="0" presId="urn:microsoft.com/office/officeart/2005/8/layout/orgChart1"/>
    <dgm:cxn modelId="{DA6CC2DE-5895-49F4-8C3B-18BBC9DC015D}" type="presOf" srcId="{47311D9D-83D8-4ACE-B991-1A0240300974}" destId="{42CC8CFF-2ACE-4287-8A38-FE0B19AB0E8A}" srcOrd="0" destOrd="0" presId="urn:microsoft.com/office/officeart/2005/8/layout/orgChart1"/>
    <dgm:cxn modelId="{DCDC42E0-2098-4014-A54E-83C523458E4F}" type="presOf" srcId="{35B1A56A-297B-4326-8815-E7CCDD729A8D}" destId="{D9E03D1D-3156-453F-9BB7-DA2043496990}" srcOrd="1" destOrd="0" presId="urn:microsoft.com/office/officeart/2005/8/layout/orgChart1"/>
    <dgm:cxn modelId="{7C107DE4-9BF6-4546-92F3-5F2B2D3F9995}" srcId="{633632CF-3971-4DAE-9D7B-30F94F90EF74}" destId="{B3FB488A-56A7-4EA8-BCA2-4C93732FA7FC}" srcOrd="1" destOrd="0" parTransId="{97117355-84E6-4A4D-BFA7-120FDBB4E866}" sibTransId="{F6FEBA50-1639-47B5-8AE9-FDCF9C71F566}"/>
    <dgm:cxn modelId="{EE8F14E8-23AD-46BF-8DB9-EB490DF860F0}" srcId="{BC0BE655-0F5F-495D-9A00-DAC06F460A34}" destId="{743610C1-9835-4646-A186-61AF59C69A49}" srcOrd="0" destOrd="0" parTransId="{6EDA1C38-4764-4423-8060-5ED8CCC0F01A}" sibTransId="{13176DFB-8060-426F-95B7-3C1710C0F4B6}"/>
    <dgm:cxn modelId="{07A363E9-142B-4BF9-99D4-1E710F5C6525}" type="presOf" srcId="{C7CCA8F1-3F96-4E96-90F5-ECD1D2FEC15E}" destId="{12560C36-BCE1-4E78-ABEE-409BD084B9EA}" srcOrd="0" destOrd="0" presId="urn:microsoft.com/office/officeart/2005/8/layout/orgChart1"/>
    <dgm:cxn modelId="{E78833F4-9061-4AA8-9C01-1DFB34C22149}" type="presOf" srcId="{F027E8DD-E0AE-4EA9-87D6-E322B12D7AB2}" destId="{C35B8903-3443-499B-86F0-E2540D049C8F}" srcOrd="0" destOrd="0" presId="urn:microsoft.com/office/officeart/2005/8/layout/orgChart1"/>
    <dgm:cxn modelId="{552670F5-43E1-4052-AF87-79C05CF696AE}" type="presOf" srcId="{8DC9798A-47C2-4F1F-B828-299329938384}" destId="{E0B4E239-EA6D-4AB8-BFBD-3C844A00FCCC}" srcOrd="0" destOrd="0" presId="urn:microsoft.com/office/officeart/2005/8/layout/orgChart1"/>
    <dgm:cxn modelId="{C597DFF7-E73C-4343-873C-9826973F7B99}" type="presOf" srcId="{A14220CC-E46E-4BB5-A14B-0F59CA674199}" destId="{0B44B6FA-92BD-4B30-B532-624F03EFA2BF}" srcOrd="0" destOrd="0" presId="urn:microsoft.com/office/officeart/2005/8/layout/orgChart1"/>
    <dgm:cxn modelId="{6A5CBFFB-B0F0-48B9-A1DC-BA7FECFF5F71}" type="presOf" srcId="{8C2BF4B1-B6F2-4A77-97BB-A66B22F99EB5}" destId="{83EBAFE2-1374-43BD-84BD-A23B5ABD6892}" srcOrd="0" destOrd="0" presId="urn:microsoft.com/office/officeart/2005/8/layout/orgChart1"/>
    <dgm:cxn modelId="{25C3FAFB-EF76-4941-9547-4C0F328A9926}" srcId="{633632CF-3971-4DAE-9D7B-30F94F90EF74}" destId="{3FB1CA0A-1F40-4061-847C-0A288031E770}" srcOrd="4" destOrd="0" parTransId="{F027E8DD-E0AE-4EA9-87D6-E322B12D7AB2}" sibTransId="{25DC9335-FEEC-460D-97A6-F2B52236320D}"/>
    <dgm:cxn modelId="{0D6EF1FC-01CD-4424-802C-3A6FE2AB21FC}" type="presOf" srcId="{5BA73491-6D8F-4D54-8C22-ED9718E8C773}" destId="{00B09104-B5E2-4D1F-9BEE-CACA494E029F}" srcOrd="0" destOrd="0" presId="urn:microsoft.com/office/officeart/2005/8/layout/orgChart1"/>
    <dgm:cxn modelId="{0E4ECEFD-CBFA-4265-8A81-338D1577DFC9}" type="presOf" srcId="{BC0BE655-0F5F-495D-9A00-DAC06F460A34}" destId="{4EA816CB-6AB7-4D30-91D2-E19223664521}" srcOrd="0" destOrd="0" presId="urn:microsoft.com/office/officeart/2005/8/layout/orgChart1"/>
    <dgm:cxn modelId="{03DFE3FF-FA26-40CC-9B65-624CC6B53608}" srcId="{1E34E429-3B1C-474D-9623-B03C5A0898DC}" destId="{A14220CC-E46E-4BB5-A14B-0F59CA674199}" srcOrd="0" destOrd="0" parTransId="{B088BEBF-AE62-4103-8EC7-80EA85259D7F}" sibTransId="{3D14F5B7-8E45-416A-A422-19F15DB604C5}"/>
    <dgm:cxn modelId="{AEE2209C-5D5A-4BEA-8013-821C36724DA5}" type="presParOf" srcId="{886D2F41-786F-4318-B212-1E2024B15B92}" destId="{545F85D4-67AA-47E0-A140-513A42EFBDC6}" srcOrd="0" destOrd="0" presId="urn:microsoft.com/office/officeart/2005/8/layout/orgChart1"/>
    <dgm:cxn modelId="{3B54FC47-58D9-47F6-9A28-1CE90C6C8DD9}" type="presParOf" srcId="{545F85D4-67AA-47E0-A140-513A42EFBDC6}" destId="{D103BD23-C52E-43FB-B1A0-12FE9F1645D2}" srcOrd="0" destOrd="0" presId="urn:microsoft.com/office/officeart/2005/8/layout/orgChart1"/>
    <dgm:cxn modelId="{ECE3A6E0-1C4E-42CA-856B-91B9441247A7}" type="presParOf" srcId="{D103BD23-C52E-43FB-B1A0-12FE9F1645D2}" destId="{241526F4-D093-4E9D-BAED-0695FD37EEE8}" srcOrd="0" destOrd="0" presId="urn:microsoft.com/office/officeart/2005/8/layout/orgChart1"/>
    <dgm:cxn modelId="{7AFB33DA-E8F5-4F91-8717-4662E8CCCD6F}" type="presParOf" srcId="{D103BD23-C52E-43FB-B1A0-12FE9F1645D2}" destId="{33BDA6D9-DC2C-4318-B5F5-6BC0E90EE1BF}" srcOrd="1" destOrd="0" presId="urn:microsoft.com/office/officeart/2005/8/layout/orgChart1"/>
    <dgm:cxn modelId="{84C2635E-979A-42F9-8A9B-F814EA503019}" type="presParOf" srcId="{545F85D4-67AA-47E0-A140-513A42EFBDC6}" destId="{36F88AE2-1502-4FB0-8D52-E293D086CAD7}" srcOrd="1" destOrd="0" presId="urn:microsoft.com/office/officeart/2005/8/layout/orgChart1"/>
    <dgm:cxn modelId="{0DD158CE-1823-4C30-B70A-326B88F7B93D}" type="presParOf" srcId="{36F88AE2-1502-4FB0-8D52-E293D086CAD7}" destId="{00B09104-B5E2-4D1F-9BEE-CACA494E029F}" srcOrd="0" destOrd="0" presId="urn:microsoft.com/office/officeart/2005/8/layout/orgChart1"/>
    <dgm:cxn modelId="{0AF0407D-FDFA-4C3A-BCD8-5D8DCD3B79FC}" type="presParOf" srcId="{36F88AE2-1502-4FB0-8D52-E293D086CAD7}" destId="{BA149A03-F73F-4AA7-AD37-E5698B8F6BFC}" srcOrd="1" destOrd="0" presId="urn:microsoft.com/office/officeart/2005/8/layout/orgChart1"/>
    <dgm:cxn modelId="{D7E1C8AB-50D3-47CA-985F-274DBC4ED407}" type="presParOf" srcId="{BA149A03-F73F-4AA7-AD37-E5698B8F6BFC}" destId="{142ABBC2-9ED0-40FD-8E81-AA6A7DD4CF1B}" srcOrd="0" destOrd="0" presId="urn:microsoft.com/office/officeart/2005/8/layout/orgChart1"/>
    <dgm:cxn modelId="{2933A3FE-9F16-43BB-9718-3BD73F9D756C}" type="presParOf" srcId="{142ABBC2-9ED0-40FD-8E81-AA6A7DD4CF1B}" destId="{316149DD-4A20-479B-BCF0-4A4887F9049D}" srcOrd="0" destOrd="0" presId="urn:microsoft.com/office/officeart/2005/8/layout/orgChart1"/>
    <dgm:cxn modelId="{2C9098BF-F572-46E7-9D9A-881AF422F3F7}" type="presParOf" srcId="{142ABBC2-9ED0-40FD-8E81-AA6A7DD4CF1B}" destId="{6F32CBB0-2A11-45F0-8023-5D2196D052D7}" srcOrd="1" destOrd="0" presId="urn:microsoft.com/office/officeart/2005/8/layout/orgChart1"/>
    <dgm:cxn modelId="{4DCD583D-E9E1-4C61-BC8C-CB7AB0E9763C}" type="presParOf" srcId="{BA149A03-F73F-4AA7-AD37-E5698B8F6BFC}" destId="{D6C33E95-60B8-4147-92BB-08CEBB19D089}" srcOrd="1" destOrd="0" presId="urn:microsoft.com/office/officeart/2005/8/layout/orgChart1"/>
    <dgm:cxn modelId="{2E2259AB-DFF9-462E-AD89-831C0AB030F6}" type="presParOf" srcId="{D6C33E95-60B8-4147-92BB-08CEBB19D089}" destId="{712FB5CE-CA05-43F6-82C8-E8310F63E86A}" srcOrd="0" destOrd="0" presId="urn:microsoft.com/office/officeart/2005/8/layout/orgChart1"/>
    <dgm:cxn modelId="{5237D2EE-FED7-40BD-BED3-FDBE61118883}" type="presParOf" srcId="{D6C33E95-60B8-4147-92BB-08CEBB19D089}" destId="{CCC6A562-BD99-40AF-BD66-C86AE2C38048}" srcOrd="1" destOrd="0" presId="urn:microsoft.com/office/officeart/2005/8/layout/orgChart1"/>
    <dgm:cxn modelId="{4272AA8F-492E-4553-B812-3A92EE0E0449}" type="presParOf" srcId="{CCC6A562-BD99-40AF-BD66-C86AE2C38048}" destId="{E767134E-7638-4900-A177-CD9D77276893}" srcOrd="0" destOrd="0" presId="urn:microsoft.com/office/officeart/2005/8/layout/orgChart1"/>
    <dgm:cxn modelId="{637C255C-21AE-4853-8C10-F7CC3E07FDB2}" type="presParOf" srcId="{E767134E-7638-4900-A177-CD9D77276893}" destId="{B7050186-4FB5-4A46-BFA1-81A4CAF3AC74}" srcOrd="0" destOrd="0" presId="urn:microsoft.com/office/officeart/2005/8/layout/orgChart1"/>
    <dgm:cxn modelId="{C0DD0D5F-198C-487C-8CA7-CF9D8C1575CB}" type="presParOf" srcId="{E767134E-7638-4900-A177-CD9D77276893}" destId="{62F09096-4F77-4DE7-A555-8295D0B932D8}" srcOrd="1" destOrd="0" presId="urn:microsoft.com/office/officeart/2005/8/layout/orgChart1"/>
    <dgm:cxn modelId="{6C87316B-EF3E-4FC5-8037-43A60F455008}" type="presParOf" srcId="{CCC6A562-BD99-40AF-BD66-C86AE2C38048}" destId="{057E8616-57D7-4D07-9870-92B2E038A22C}" srcOrd="1" destOrd="0" presId="urn:microsoft.com/office/officeart/2005/8/layout/orgChart1"/>
    <dgm:cxn modelId="{DCA276F0-D4A1-4893-B085-C25E3D06A37A}" type="presParOf" srcId="{CCC6A562-BD99-40AF-BD66-C86AE2C38048}" destId="{6A27063C-A5A4-4D82-A750-A8CE64CE715F}" srcOrd="2" destOrd="0" presId="urn:microsoft.com/office/officeart/2005/8/layout/orgChart1"/>
    <dgm:cxn modelId="{6A95261D-9DC2-47F7-9025-F089D529D43B}" type="presParOf" srcId="{D6C33E95-60B8-4147-92BB-08CEBB19D089}" destId="{1626811E-630B-4776-B269-D80AA91087E5}" srcOrd="2" destOrd="0" presId="urn:microsoft.com/office/officeart/2005/8/layout/orgChart1"/>
    <dgm:cxn modelId="{7609ADC0-58D1-4900-96F9-DAD252FB96BB}" type="presParOf" srcId="{D6C33E95-60B8-4147-92BB-08CEBB19D089}" destId="{6988A93A-7A65-402A-9BB0-4F4FEFF6F2D8}" srcOrd="3" destOrd="0" presId="urn:microsoft.com/office/officeart/2005/8/layout/orgChart1"/>
    <dgm:cxn modelId="{9C9ACD74-61EC-4965-9F85-14F2AEE7F050}" type="presParOf" srcId="{6988A93A-7A65-402A-9BB0-4F4FEFF6F2D8}" destId="{1C3E9D2E-450E-49C9-BCFF-BC3366FBC979}" srcOrd="0" destOrd="0" presId="urn:microsoft.com/office/officeart/2005/8/layout/orgChart1"/>
    <dgm:cxn modelId="{CCEEFE60-27E9-4402-8837-51382BE1AD4C}" type="presParOf" srcId="{1C3E9D2E-450E-49C9-BCFF-BC3366FBC979}" destId="{FE72D7D6-90BC-428A-9F13-437DFEDD1E5A}" srcOrd="0" destOrd="0" presId="urn:microsoft.com/office/officeart/2005/8/layout/orgChart1"/>
    <dgm:cxn modelId="{CFC24A1B-37C2-40CB-AEC3-1B2A3DB5C2A6}" type="presParOf" srcId="{1C3E9D2E-450E-49C9-BCFF-BC3366FBC979}" destId="{C993D4B0-B573-42C4-A863-AB15C8D0AC83}" srcOrd="1" destOrd="0" presId="urn:microsoft.com/office/officeart/2005/8/layout/orgChart1"/>
    <dgm:cxn modelId="{BFE352F4-6E07-4C19-A155-EB7D644FCC91}" type="presParOf" srcId="{6988A93A-7A65-402A-9BB0-4F4FEFF6F2D8}" destId="{574B50B6-E3B9-4EE9-9516-77ECD21F9D31}" srcOrd="1" destOrd="0" presId="urn:microsoft.com/office/officeart/2005/8/layout/orgChart1"/>
    <dgm:cxn modelId="{C23E55C8-B0E5-4925-AA45-FC4AA6903714}" type="presParOf" srcId="{6988A93A-7A65-402A-9BB0-4F4FEFF6F2D8}" destId="{6153F0B6-C50A-4547-AC09-E3CBFB7A2BDF}" srcOrd="2" destOrd="0" presId="urn:microsoft.com/office/officeart/2005/8/layout/orgChart1"/>
    <dgm:cxn modelId="{BC198825-03CF-4C69-96EF-625277B38BBD}" type="presParOf" srcId="{D6C33E95-60B8-4147-92BB-08CEBB19D089}" destId="{3F2FD686-4B96-4E90-961D-3F8578F8C453}" srcOrd="4" destOrd="0" presId="urn:microsoft.com/office/officeart/2005/8/layout/orgChart1"/>
    <dgm:cxn modelId="{EDB12DAF-F469-4FBD-9843-E4A63F5D6C65}" type="presParOf" srcId="{D6C33E95-60B8-4147-92BB-08CEBB19D089}" destId="{2629BAC9-F6ED-467F-B9B8-1B7E73790AE7}" srcOrd="5" destOrd="0" presId="urn:microsoft.com/office/officeart/2005/8/layout/orgChart1"/>
    <dgm:cxn modelId="{C93C1BBE-8280-4837-A2B4-1D1EB656D01E}" type="presParOf" srcId="{2629BAC9-F6ED-467F-B9B8-1B7E73790AE7}" destId="{40FF5F0A-9183-4FA0-875D-3BD26C6F799A}" srcOrd="0" destOrd="0" presId="urn:microsoft.com/office/officeart/2005/8/layout/orgChart1"/>
    <dgm:cxn modelId="{695B1946-F80D-46A8-8258-D4AEB777391B}" type="presParOf" srcId="{40FF5F0A-9183-4FA0-875D-3BD26C6F799A}" destId="{C2BE18C1-5CCE-47C6-8255-2BEA16B15BB7}" srcOrd="0" destOrd="0" presId="urn:microsoft.com/office/officeart/2005/8/layout/orgChart1"/>
    <dgm:cxn modelId="{D4EE654B-078E-48E5-8901-34A0A91A6AA4}" type="presParOf" srcId="{40FF5F0A-9183-4FA0-875D-3BD26C6F799A}" destId="{D52878E3-FA6D-4AC3-9526-36C011807DD0}" srcOrd="1" destOrd="0" presId="urn:microsoft.com/office/officeart/2005/8/layout/orgChart1"/>
    <dgm:cxn modelId="{BD6246C2-59AE-4DBB-98AB-447989B44572}" type="presParOf" srcId="{2629BAC9-F6ED-467F-B9B8-1B7E73790AE7}" destId="{6AAB0A4C-337A-42E8-B2BF-21D1F52E866A}" srcOrd="1" destOrd="0" presId="urn:microsoft.com/office/officeart/2005/8/layout/orgChart1"/>
    <dgm:cxn modelId="{0818DA72-1E64-445E-924E-1D816E52DAC1}" type="presParOf" srcId="{2629BAC9-F6ED-467F-B9B8-1B7E73790AE7}" destId="{684E193C-3C22-4DDC-ABCE-C9B354706FCA}" srcOrd="2" destOrd="0" presId="urn:microsoft.com/office/officeart/2005/8/layout/orgChart1"/>
    <dgm:cxn modelId="{80D1BF51-B285-4F74-9C1E-EC06505A75D7}" type="presParOf" srcId="{D6C33E95-60B8-4147-92BB-08CEBB19D089}" destId="{A4BB7E4F-FCC3-4EC9-BAE8-703F3D86DC4F}" srcOrd="6" destOrd="0" presId="urn:microsoft.com/office/officeart/2005/8/layout/orgChart1"/>
    <dgm:cxn modelId="{BAA47225-C57F-4A14-955A-A97C1FA44CEF}" type="presParOf" srcId="{D6C33E95-60B8-4147-92BB-08CEBB19D089}" destId="{2E9F167E-FC3E-459B-98D3-58B4CD79579B}" srcOrd="7" destOrd="0" presId="urn:microsoft.com/office/officeart/2005/8/layout/orgChart1"/>
    <dgm:cxn modelId="{7E61A145-06ED-4283-A362-937FB2C0679C}" type="presParOf" srcId="{2E9F167E-FC3E-459B-98D3-58B4CD79579B}" destId="{B610BC92-51E2-4790-BFF4-DAD22FE0E36B}" srcOrd="0" destOrd="0" presId="urn:microsoft.com/office/officeart/2005/8/layout/orgChart1"/>
    <dgm:cxn modelId="{2AEAFB83-9177-4700-A14F-B80FD368F4CD}" type="presParOf" srcId="{B610BC92-51E2-4790-BFF4-DAD22FE0E36B}" destId="{1E9329F2-5F8B-411F-AFB1-645736719AD2}" srcOrd="0" destOrd="0" presId="urn:microsoft.com/office/officeart/2005/8/layout/orgChart1"/>
    <dgm:cxn modelId="{0D28983E-85E6-4882-9C0B-40C472A7A0F9}" type="presParOf" srcId="{B610BC92-51E2-4790-BFF4-DAD22FE0E36B}" destId="{586060CF-C56A-4A3B-A3B5-612A425EBD0A}" srcOrd="1" destOrd="0" presId="urn:microsoft.com/office/officeart/2005/8/layout/orgChart1"/>
    <dgm:cxn modelId="{74F3E54F-C04B-4158-9FC4-40CC02DDD255}" type="presParOf" srcId="{2E9F167E-FC3E-459B-98D3-58B4CD79579B}" destId="{25079CDD-5BCB-4887-8BAC-E011F3069C21}" srcOrd="1" destOrd="0" presId="urn:microsoft.com/office/officeart/2005/8/layout/orgChart1"/>
    <dgm:cxn modelId="{483A9F94-BCAD-47B4-8C14-20AE929A9D20}" type="presParOf" srcId="{2E9F167E-FC3E-459B-98D3-58B4CD79579B}" destId="{EA75E9B8-0B50-4E6F-9B9D-625A746D3AE1}" srcOrd="2" destOrd="0" presId="urn:microsoft.com/office/officeart/2005/8/layout/orgChart1"/>
    <dgm:cxn modelId="{B429D80D-2CA2-4B48-9B0B-F4669699E068}" type="presParOf" srcId="{D6C33E95-60B8-4147-92BB-08CEBB19D089}" destId="{C35B8903-3443-499B-86F0-E2540D049C8F}" srcOrd="8" destOrd="0" presId="urn:microsoft.com/office/officeart/2005/8/layout/orgChart1"/>
    <dgm:cxn modelId="{8922A027-D245-4820-BE60-600E04767382}" type="presParOf" srcId="{D6C33E95-60B8-4147-92BB-08CEBB19D089}" destId="{B9480CD7-9D77-4292-B560-A604BD6BE50D}" srcOrd="9" destOrd="0" presId="urn:microsoft.com/office/officeart/2005/8/layout/orgChart1"/>
    <dgm:cxn modelId="{F8FFACFB-F7C0-4D59-AC13-A9F3304A4B96}" type="presParOf" srcId="{B9480CD7-9D77-4292-B560-A604BD6BE50D}" destId="{AF5A5B11-EE00-4E1F-B759-2DF8F16C7FE3}" srcOrd="0" destOrd="0" presId="urn:microsoft.com/office/officeart/2005/8/layout/orgChart1"/>
    <dgm:cxn modelId="{C4A8DA45-EC3C-4856-A8D5-EABC113576E8}" type="presParOf" srcId="{AF5A5B11-EE00-4E1F-B759-2DF8F16C7FE3}" destId="{55DA1A5A-12A0-4BB0-A1B2-14D807FF6FD8}" srcOrd="0" destOrd="0" presId="urn:microsoft.com/office/officeart/2005/8/layout/orgChart1"/>
    <dgm:cxn modelId="{301904D6-A78F-4094-8E80-E5285C84D64F}" type="presParOf" srcId="{AF5A5B11-EE00-4E1F-B759-2DF8F16C7FE3}" destId="{22E848BE-DFC7-4FA1-AC09-B7BDD0E2921C}" srcOrd="1" destOrd="0" presId="urn:microsoft.com/office/officeart/2005/8/layout/orgChart1"/>
    <dgm:cxn modelId="{9A803545-ED73-46DB-AD57-9794676DF4BE}" type="presParOf" srcId="{B9480CD7-9D77-4292-B560-A604BD6BE50D}" destId="{04DCB569-540C-4489-965D-C7796C9C7387}" srcOrd="1" destOrd="0" presId="urn:microsoft.com/office/officeart/2005/8/layout/orgChart1"/>
    <dgm:cxn modelId="{DB09AF11-A3A6-4D67-B879-A873C44340AC}" type="presParOf" srcId="{B9480CD7-9D77-4292-B560-A604BD6BE50D}" destId="{E664EE40-1907-4A03-A439-1D8F9D7F069C}" srcOrd="2" destOrd="0" presId="urn:microsoft.com/office/officeart/2005/8/layout/orgChart1"/>
    <dgm:cxn modelId="{D5E8EAD2-8DD6-439E-A762-99CC25DC146F}" type="presParOf" srcId="{D6C33E95-60B8-4147-92BB-08CEBB19D089}" destId="{9FBDAC58-D7BD-46EE-BAED-22A50B73501E}" srcOrd="10" destOrd="0" presId="urn:microsoft.com/office/officeart/2005/8/layout/orgChart1"/>
    <dgm:cxn modelId="{B38A73E1-B296-4B50-B919-D7C3160839BC}" type="presParOf" srcId="{D6C33E95-60B8-4147-92BB-08CEBB19D089}" destId="{F526F095-F815-41D6-A6E0-F1C22373C15E}" srcOrd="11" destOrd="0" presId="urn:microsoft.com/office/officeart/2005/8/layout/orgChart1"/>
    <dgm:cxn modelId="{4BF3E4CA-2749-4161-A0BA-65A65DC5858A}" type="presParOf" srcId="{F526F095-F815-41D6-A6E0-F1C22373C15E}" destId="{15A9166B-9263-4485-8E95-A25B210DC870}" srcOrd="0" destOrd="0" presId="urn:microsoft.com/office/officeart/2005/8/layout/orgChart1"/>
    <dgm:cxn modelId="{948D8C4A-A370-40C7-BB95-E83A43C8B7FD}" type="presParOf" srcId="{15A9166B-9263-4485-8E95-A25B210DC870}" destId="{9793A294-0BA3-43F6-851A-3E2D432D442C}" srcOrd="0" destOrd="0" presId="urn:microsoft.com/office/officeart/2005/8/layout/orgChart1"/>
    <dgm:cxn modelId="{34F34F12-5757-4D8A-8E40-88BC4777C69F}" type="presParOf" srcId="{15A9166B-9263-4485-8E95-A25B210DC870}" destId="{81296338-A6D9-4B44-A1AD-46A27B3F01A8}" srcOrd="1" destOrd="0" presId="urn:microsoft.com/office/officeart/2005/8/layout/orgChart1"/>
    <dgm:cxn modelId="{8894AD7F-E69B-416D-AA63-5BE9C73C73E3}" type="presParOf" srcId="{F526F095-F815-41D6-A6E0-F1C22373C15E}" destId="{8C830CA5-1112-452D-950F-3A99D34D804A}" srcOrd="1" destOrd="0" presId="urn:microsoft.com/office/officeart/2005/8/layout/orgChart1"/>
    <dgm:cxn modelId="{E872EB7C-65B7-4D26-B006-5995D8BCF619}" type="presParOf" srcId="{F526F095-F815-41D6-A6E0-F1C22373C15E}" destId="{7AEB6F44-2DA3-4732-94C8-AFFB2F6EC24E}" srcOrd="2" destOrd="0" presId="urn:microsoft.com/office/officeart/2005/8/layout/orgChart1"/>
    <dgm:cxn modelId="{65688E1F-31F1-4B9D-AE15-9CFB28CE0D4B}" type="presParOf" srcId="{BA149A03-F73F-4AA7-AD37-E5698B8F6BFC}" destId="{6E8B8620-2A3B-4D87-8B07-FB53DEB32338}" srcOrd="2" destOrd="0" presId="urn:microsoft.com/office/officeart/2005/8/layout/orgChart1"/>
    <dgm:cxn modelId="{0CA3169F-4D44-4A92-8EC7-A9997CFF14AA}" type="presParOf" srcId="{36F88AE2-1502-4FB0-8D52-E293D086CAD7}" destId="{1FFDA1A9-194B-48AB-A17E-DD23F9DA92B1}" srcOrd="2" destOrd="0" presId="urn:microsoft.com/office/officeart/2005/8/layout/orgChart1"/>
    <dgm:cxn modelId="{A95FFC48-DDF9-4884-9F0A-D3D933AE9373}" type="presParOf" srcId="{36F88AE2-1502-4FB0-8D52-E293D086CAD7}" destId="{4A30E2F1-8662-4786-BC0A-E6FFD0AFF8E7}" srcOrd="3" destOrd="0" presId="urn:microsoft.com/office/officeart/2005/8/layout/orgChart1"/>
    <dgm:cxn modelId="{9B4A2F6A-85B3-49C3-812D-81D2C4366F64}" type="presParOf" srcId="{4A30E2F1-8662-4786-BC0A-E6FFD0AFF8E7}" destId="{C41BA63F-D8FB-4822-B0F7-DA52BE6ABB47}" srcOrd="0" destOrd="0" presId="urn:microsoft.com/office/officeart/2005/8/layout/orgChart1"/>
    <dgm:cxn modelId="{AAE380B1-377E-46C4-8B48-840204440B80}" type="presParOf" srcId="{C41BA63F-D8FB-4822-B0F7-DA52BE6ABB47}" destId="{AD6FCBA5-107F-4E39-9D14-0F9C209CE42B}" srcOrd="0" destOrd="0" presId="urn:microsoft.com/office/officeart/2005/8/layout/orgChart1"/>
    <dgm:cxn modelId="{35AA35BB-2FBF-4892-8504-130673E11354}" type="presParOf" srcId="{C41BA63F-D8FB-4822-B0F7-DA52BE6ABB47}" destId="{583C3239-7A9A-4405-808D-357500F0A444}" srcOrd="1" destOrd="0" presId="urn:microsoft.com/office/officeart/2005/8/layout/orgChart1"/>
    <dgm:cxn modelId="{4AA402BB-B816-4D70-94FE-B15BEC5A65ED}" type="presParOf" srcId="{4A30E2F1-8662-4786-BC0A-E6FFD0AFF8E7}" destId="{38452564-D35D-4B4A-A1DE-52CBDB677910}" srcOrd="1" destOrd="0" presId="urn:microsoft.com/office/officeart/2005/8/layout/orgChart1"/>
    <dgm:cxn modelId="{608288D8-6F83-4BDF-8A70-4172863AF50D}" type="presParOf" srcId="{38452564-D35D-4B4A-A1DE-52CBDB677910}" destId="{6A2A5E04-0027-4083-A33C-78B5179ABE16}" srcOrd="0" destOrd="0" presId="urn:microsoft.com/office/officeart/2005/8/layout/orgChart1"/>
    <dgm:cxn modelId="{2C8D8F10-9AA2-43EF-BD3A-5D3EC04E92D9}" type="presParOf" srcId="{38452564-D35D-4B4A-A1DE-52CBDB677910}" destId="{F544D54A-A848-44BC-A056-CC5AF6AC70AA}" srcOrd="1" destOrd="0" presId="urn:microsoft.com/office/officeart/2005/8/layout/orgChart1"/>
    <dgm:cxn modelId="{F6FF0ABE-198F-41C6-A9AC-8DE172CBD45D}" type="presParOf" srcId="{F544D54A-A848-44BC-A056-CC5AF6AC70AA}" destId="{FEA49C32-7152-49AA-AB95-9AE15FDDB9A3}" srcOrd="0" destOrd="0" presId="urn:microsoft.com/office/officeart/2005/8/layout/orgChart1"/>
    <dgm:cxn modelId="{98209CF5-BE21-4169-AFDD-579CE7960FC7}" type="presParOf" srcId="{FEA49C32-7152-49AA-AB95-9AE15FDDB9A3}" destId="{F0CECF85-B5C3-4F33-9B57-BF760E7F8936}" srcOrd="0" destOrd="0" presId="urn:microsoft.com/office/officeart/2005/8/layout/orgChart1"/>
    <dgm:cxn modelId="{62AEF944-4FAF-4BE1-87F8-7FB1CD2BF663}" type="presParOf" srcId="{FEA49C32-7152-49AA-AB95-9AE15FDDB9A3}" destId="{3DD7B17A-EF6B-4271-8D1D-F6F44750BF7A}" srcOrd="1" destOrd="0" presId="urn:microsoft.com/office/officeart/2005/8/layout/orgChart1"/>
    <dgm:cxn modelId="{BF0372B6-BFA5-4BAA-8614-EB8EDBF2EBD4}" type="presParOf" srcId="{F544D54A-A848-44BC-A056-CC5AF6AC70AA}" destId="{8B4CF692-2190-41E6-89E5-9E65FA69AE84}" srcOrd="1" destOrd="0" presId="urn:microsoft.com/office/officeart/2005/8/layout/orgChart1"/>
    <dgm:cxn modelId="{512A8146-2976-4BDA-98DC-894E1BA68ABD}" type="presParOf" srcId="{F544D54A-A848-44BC-A056-CC5AF6AC70AA}" destId="{7492B679-451C-4491-9E5E-BDEC595CB6AF}" srcOrd="2" destOrd="0" presId="urn:microsoft.com/office/officeart/2005/8/layout/orgChart1"/>
    <dgm:cxn modelId="{077F10E9-5817-4D2E-8C12-5148BCE87DE9}" type="presParOf" srcId="{38452564-D35D-4B4A-A1DE-52CBDB677910}" destId="{51AD8570-E912-4D3B-AC56-457AA1D5E4F8}" srcOrd="2" destOrd="0" presId="urn:microsoft.com/office/officeart/2005/8/layout/orgChart1"/>
    <dgm:cxn modelId="{6E48DFF2-F8FE-48D8-90B1-04238FA824BF}" type="presParOf" srcId="{38452564-D35D-4B4A-A1DE-52CBDB677910}" destId="{97E7DB2C-100F-4C48-ABD5-90143D8AA4BC}" srcOrd="3" destOrd="0" presId="urn:microsoft.com/office/officeart/2005/8/layout/orgChart1"/>
    <dgm:cxn modelId="{51B5B6EB-B668-4C2F-9387-831F765C8918}" type="presParOf" srcId="{97E7DB2C-100F-4C48-ABD5-90143D8AA4BC}" destId="{CB6645B0-F671-4F42-A111-AFA28E492B6B}" srcOrd="0" destOrd="0" presId="urn:microsoft.com/office/officeart/2005/8/layout/orgChart1"/>
    <dgm:cxn modelId="{F2FB1164-AA80-450E-95E3-748C4E10F184}" type="presParOf" srcId="{CB6645B0-F671-4F42-A111-AFA28E492B6B}" destId="{AFDD2A41-0AC4-4DD3-BF5A-FAA889D200B5}" srcOrd="0" destOrd="0" presId="urn:microsoft.com/office/officeart/2005/8/layout/orgChart1"/>
    <dgm:cxn modelId="{46D6E3DF-D0B0-4A63-95E8-3643C9DF87E3}" type="presParOf" srcId="{CB6645B0-F671-4F42-A111-AFA28E492B6B}" destId="{69E5F15F-E15A-4801-AF72-822CCCE9AB1F}" srcOrd="1" destOrd="0" presId="urn:microsoft.com/office/officeart/2005/8/layout/orgChart1"/>
    <dgm:cxn modelId="{FBFFE810-F818-4CEA-B49F-8859524C71A0}" type="presParOf" srcId="{97E7DB2C-100F-4C48-ABD5-90143D8AA4BC}" destId="{E03F5181-A7CC-4546-A12F-6C15FF61AA32}" srcOrd="1" destOrd="0" presId="urn:microsoft.com/office/officeart/2005/8/layout/orgChart1"/>
    <dgm:cxn modelId="{8406397F-B2E8-4509-9A54-8B62C6BE08AD}" type="presParOf" srcId="{97E7DB2C-100F-4C48-ABD5-90143D8AA4BC}" destId="{09C9D295-32AB-4DCB-B388-D399EE326E22}" srcOrd="2" destOrd="0" presId="urn:microsoft.com/office/officeart/2005/8/layout/orgChart1"/>
    <dgm:cxn modelId="{4F754F45-4E9E-46E3-8E89-F178F08C7AA9}" type="presParOf" srcId="{38452564-D35D-4B4A-A1DE-52CBDB677910}" destId="{2CEE59DD-550B-4A18-A1AD-9EB62E296F19}" srcOrd="4" destOrd="0" presId="urn:microsoft.com/office/officeart/2005/8/layout/orgChart1"/>
    <dgm:cxn modelId="{E5E6A59C-1180-4FAD-AD5F-1AFBDFA3656F}" type="presParOf" srcId="{38452564-D35D-4B4A-A1DE-52CBDB677910}" destId="{0EFA87C0-BC83-4372-9C24-75C614EBE8CD}" srcOrd="5" destOrd="0" presId="urn:microsoft.com/office/officeart/2005/8/layout/orgChart1"/>
    <dgm:cxn modelId="{92A36BDE-CC99-4E81-89E3-3D445002ECA8}" type="presParOf" srcId="{0EFA87C0-BC83-4372-9C24-75C614EBE8CD}" destId="{89D9B32A-DF8D-4410-9569-31BBC1215EF5}" srcOrd="0" destOrd="0" presId="urn:microsoft.com/office/officeart/2005/8/layout/orgChart1"/>
    <dgm:cxn modelId="{70415DBB-7ABE-4808-8ACF-8E53623D2648}" type="presParOf" srcId="{89D9B32A-DF8D-4410-9569-31BBC1215EF5}" destId="{C588F604-4C71-459E-9996-F4A026851A65}" srcOrd="0" destOrd="0" presId="urn:microsoft.com/office/officeart/2005/8/layout/orgChart1"/>
    <dgm:cxn modelId="{0F8D6C22-685A-4D3C-ABE4-567A90320F01}" type="presParOf" srcId="{89D9B32A-DF8D-4410-9569-31BBC1215EF5}" destId="{CB856E3A-DE53-4164-B59D-0EDECD8DA8C4}" srcOrd="1" destOrd="0" presId="urn:microsoft.com/office/officeart/2005/8/layout/orgChart1"/>
    <dgm:cxn modelId="{961EA92B-8D08-472A-BFB0-AC77BC25D94D}" type="presParOf" srcId="{0EFA87C0-BC83-4372-9C24-75C614EBE8CD}" destId="{FF5650FE-87EF-486B-A73C-E2F415A1EE1B}" srcOrd="1" destOrd="0" presId="urn:microsoft.com/office/officeart/2005/8/layout/orgChart1"/>
    <dgm:cxn modelId="{A55A1204-C5BE-4137-BCB3-47813252F73F}" type="presParOf" srcId="{0EFA87C0-BC83-4372-9C24-75C614EBE8CD}" destId="{53FF7BCE-550C-4302-8118-931D556F7C3A}" srcOrd="2" destOrd="0" presId="urn:microsoft.com/office/officeart/2005/8/layout/orgChart1"/>
    <dgm:cxn modelId="{79209962-84F8-48C8-BC28-B6FD74CB5AEA}" type="presParOf" srcId="{38452564-D35D-4B4A-A1DE-52CBDB677910}" destId="{83EBAFE2-1374-43BD-84BD-A23B5ABD6892}" srcOrd="6" destOrd="0" presId="urn:microsoft.com/office/officeart/2005/8/layout/orgChart1"/>
    <dgm:cxn modelId="{95D29C42-2D11-47E8-B870-A74515C96288}" type="presParOf" srcId="{38452564-D35D-4B4A-A1DE-52CBDB677910}" destId="{E7924EDD-4E6D-4A20-9BA3-963D5A50D728}" srcOrd="7" destOrd="0" presId="urn:microsoft.com/office/officeart/2005/8/layout/orgChart1"/>
    <dgm:cxn modelId="{3CE41F30-6030-4C39-9444-1963852150EA}" type="presParOf" srcId="{E7924EDD-4E6D-4A20-9BA3-963D5A50D728}" destId="{9F7765E6-A0EC-4B43-BB95-28C6B271FFE4}" srcOrd="0" destOrd="0" presId="urn:microsoft.com/office/officeart/2005/8/layout/orgChart1"/>
    <dgm:cxn modelId="{5B04FFA1-46E0-469D-ABEC-9099720E8B62}" type="presParOf" srcId="{9F7765E6-A0EC-4B43-BB95-28C6B271FFE4}" destId="{7A48EC60-51F3-4E67-AB7D-07B29B70C60D}" srcOrd="0" destOrd="0" presId="urn:microsoft.com/office/officeart/2005/8/layout/orgChart1"/>
    <dgm:cxn modelId="{70393DD3-DA4F-4189-BF92-1AF4B38CAF19}" type="presParOf" srcId="{9F7765E6-A0EC-4B43-BB95-28C6B271FFE4}" destId="{2A67B270-8617-4E10-A375-0BE24D42FCDD}" srcOrd="1" destOrd="0" presId="urn:microsoft.com/office/officeart/2005/8/layout/orgChart1"/>
    <dgm:cxn modelId="{A07ECB18-9AC2-4BAC-886F-7B5C5E13905C}" type="presParOf" srcId="{E7924EDD-4E6D-4A20-9BA3-963D5A50D728}" destId="{F08F0E5B-C8E0-41F5-88C8-D5CB7FF425BE}" srcOrd="1" destOrd="0" presId="urn:microsoft.com/office/officeart/2005/8/layout/orgChart1"/>
    <dgm:cxn modelId="{194E2131-EFD9-48D6-A9DD-30C76BA1D863}" type="presParOf" srcId="{E7924EDD-4E6D-4A20-9BA3-963D5A50D728}" destId="{74DD0DA6-19F4-4867-99DD-3D036298A548}" srcOrd="2" destOrd="0" presId="urn:microsoft.com/office/officeart/2005/8/layout/orgChart1"/>
    <dgm:cxn modelId="{ADDA276A-603F-458C-98A0-9833F0DEF888}" type="presParOf" srcId="{38452564-D35D-4B4A-A1DE-52CBDB677910}" destId="{16F40902-B653-4C40-B079-EF437F4745FD}" srcOrd="8" destOrd="0" presId="urn:microsoft.com/office/officeart/2005/8/layout/orgChart1"/>
    <dgm:cxn modelId="{D0D0F009-64D2-48FE-B2A6-1572D3F3B287}" type="presParOf" srcId="{38452564-D35D-4B4A-A1DE-52CBDB677910}" destId="{7100E03C-4918-4785-9044-A390A44EC2D2}" srcOrd="9" destOrd="0" presId="urn:microsoft.com/office/officeart/2005/8/layout/orgChart1"/>
    <dgm:cxn modelId="{9B77FD88-1167-4F20-9A7E-43A47B80479F}" type="presParOf" srcId="{7100E03C-4918-4785-9044-A390A44EC2D2}" destId="{1F78FD8E-A1F0-4B5C-9C50-26CA3020631D}" srcOrd="0" destOrd="0" presId="urn:microsoft.com/office/officeart/2005/8/layout/orgChart1"/>
    <dgm:cxn modelId="{211DB9CD-7BF4-444D-9DBA-F74F17D8C629}" type="presParOf" srcId="{1F78FD8E-A1F0-4B5C-9C50-26CA3020631D}" destId="{C25DE249-8875-4463-85D3-99FDECF1277F}" srcOrd="0" destOrd="0" presId="urn:microsoft.com/office/officeart/2005/8/layout/orgChart1"/>
    <dgm:cxn modelId="{71050C7B-3305-44AA-86BC-17A9D795CE16}" type="presParOf" srcId="{1F78FD8E-A1F0-4B5C-9C50-26CA3020631D}" destId="{3FFAADE9-1B70-4295-83E7-8D1E478522F6}" srcOrd="1" destOrd="0" presId="urn:microsoft.com/office/officeart/2005/8/layout/orgChart1"/>
    <dgm:cxn modelId="{87BF865A-92C9-4203-A4F3-13EC27358B7E}" type="presParOf" srcId="{7100E03C-4918-4785-9044-A390A44EC2D2}" destId="{10221AAC-1D5B-4EBF-8A48-B9D3D168E49D}" srcOrd="1" destOrd="0" presId="urn:microsoft.com/office/officeart/2005/8/layout/orgChart1"/>
    <dgm:cxn modelId="{5E5D1B92-9B8E-4650-8469-4F762FA96740}" type="presParOf" srcId="{7100E03C-4918-4785-9044-A390A44EC2D2}" destId="{BF8A7216-F408-4927-9521-0A8C9DDE6C13}" srcOrd="2" destOrd="0" presId="urn:microsoft.com/office/officeart/2005/8/layout/orgChart1"/>
    <dgm:cxn modelId="{ECF6CE74-BF94-4F15-93AD-BD1CB4098305}" type="presParOf" srcId="{38452564-D35D-4B4A-A1DE-52CBDB677910}" destId="{DB7F34E6-B5A3-4846-A04C-EBACBE647391}" srcOrd="10" destOrd="0" presId="urn:microsoft.com/office/officeart/2005/8/layout/orgChart1"/>
    <dgm:cxn modelId="{91396FEE-26AD-4537-9005-311676F76697}" type="presParOf" srcId="{38452564-D35D-4B4A-A1DE-52CBDB677910}" destId="{DE4EB339-58B2-4B3E-ABA6-827194F99F74}" srcOrd="11" destOrd="0" presId="urn:microsoft.com/office/officeart/2005/8/layout/orgChart1"/>
    <dgm:cxn modelId="{A77EE281-8619-492E-BFA3-E41BF02DF355}" type="presParOf" srcId="{DE4EB339-58B2-4B3E-ABA6-827194F99F74}" destId="{DE91C667-1EDB-4723-80A8-F85DD6ED2406}" srcOrd="0" destOrd="0" presId="urn:microsoft.com/office/officeart/2005/8/layout/orgChart1"/>
    <dgm:cxn modelId="{3D176B80-8381-45F5-B8A1-C3CBA0156473}" type="presParOf" srcId="{DE91C667-1EDB-4723-80A8-F85DD6ED2406}" destId="{284AAC9C-A343-418C-96D3-0EC938A08886}" srcOrd="0" destOrd="0" presId="urn:microsoft.com/office/officeart/2005/8/layout/orgChart1"/>
    <dgm:cxn modelId="{E45E4B27-91FB-4FFF-B1F6-3832D9563E93}" type="presParOf" srcId="{DE91C667-1EDB-4723-80A8-F85DD6ED2406}" destId="{4163C214-E3A8-408D-B910-AB7E3A3BCE64}" srcOrd="1" destOrd="0" presId="urn:microsoft.com/office/officeart/2005/8/layout/orgChart1"/>
    <dgm:cxn modelId="{FD0F13AF-9467-4BFF-8290-C2B838F18863}" type="presParOf" srcId="{DE4EB339-58B2-4B3E-ABA6-827194F99F74}" destId="{BB2A9940-355A-4D99-8372-B9AD298EEF09}" srcOrd="1" destOrd="0" presId="urn:microsoft.com/office/officeart/2005/8/layout/orgChart1"/>
    <dgm:cxn modelId="{205D1992-75CE-4583-8839-8B48EC04CCF5}" type="presParOf" srcId="{DE4EB339-58B2-4B3E-ABA6-827194F99F74}" destId="{BED6AAC5-C0C0-4C11-B4AB-D54063408A74}" srcOrd="2" destOrd="0" presId="urn:microsoft.com/office/officeart/2005/8/layout/orgChart1"/>
    <dgm:cxn modelId="{46E00C3D-A51E-4BE7-8D85-F164323C237E}" type="presParOf" srcId="{4A30E2F1-8662-4786-BC0A-E6FFD0AFF8E7}" destId="{EBF61DE1-0F6D-45CE-A263-6AB14AA4E1E8}" srcOrd="2" destOrd="0" presId="urn:microsoft.com/office/officeart/2005/8/layout/orgChart1"/>
    <dgm:cxn modelId="{3649A759-7DB2-41AB-A742-0E086AE83055}" type="presParOf" srcId="{36F88AE2-1502-4FB0-8D52-E293D086CAD7}" destId="{76F73F54-7CB1-4ACE-9038-DE46166D4079}" srcOrd="4" destOrd="0" presId="urn:microsoft.com/office/officeart/2005/8/layout/orgChart1"/>
    <dgm:cxn modelId="{D7852AF4-A6A6-4933-9D12-17DFDBC27264}" type="presParOf" srcId="{36F88AE2-1502-4FB0-8D52-E293D086CAD7}" destId="{99383A52-9AB1-4F92-ABEA-F03CA30EA2F2}" srcOrd="5" destOrd="0" presId="urn:microsoft.com/office/officeart/2005/8/layout/orgChart1"/>
    <dgm:cxn modelId="{53D6547D-DC8F-4E46-A42C-06D9D200CBBA}" type="presParOf" srcId="{99383A52-9AB1-4F92-ABEA-F03CA30EA2F2}" destId="{700BDA7A-ABE4-49C4-8A68-B80BB307BA4A}" srcOrd="0" destOrd="0" presId="urn:microsoft.com/office/officeart/2005/8/layout/orgChart1"/>
    <dgm:cxn modelId="{63041A94-2B76-4C3E-A106-11B8E4B316BB}" type="presParOf" srcId="{700BDA7A-ABE4-49C4-8A68-B80BB307BA4A}" destId="{ECF10C6A-7C39-40A8-BEE0-63935E4B7D7A}" srcOrd="0" destOrd="0" presId="urn:microsoft.com/office/officeart/2005/8/layout/orgChart1"/>
    <dgm:cxn modelId="{6B31E76D-DAA0-45C8-B40D-0FF88F986917}" type="presParOf" srcId="{700BDA7A-ABE4-49C4-8A68-B80BB307BA4A}" destId="{A4AD4397-C90E-45FC-8C14-4EBF84B8DC03}" srcOrd="1" destOrd="0" presId="urn:microsoft.com/office/officeart/2005/8/layout/orgChart1"/>
    <dgm:cxn modelId="{EE2AC8AC-9964-41CD-8111-29A0A7E165B3}" type="presParOf" srcId="{99383A52-9AB1-4F92-ABEA-F03CA30EA2F2}" destId="{AB8C4CF8-4D03-49DB-B3A8-5ABD24D6D5EC}" srcOrd="1" destOrd="0" presId="urn:microsoft.com/office/officeart/2005/8/layout/orgChart1"/>
    <dgm:cxn modelId="{97D41C47-742C-426A-A164-63BD357A27A1}" type="presParOf" srcId="{AB8C4CF8-4D03-49DB-B3A8-5ABD24D6D5EC}" destId="{5EC49BDC-1198-492C-A48D-927DDAE0DB7E}" srcOrd="0" destOrd="0" presId="urn:microsoft.com/office/officeart/2005/8/layout/orgChart1"/>
    <dgm:cxn modelId="{EA4CA3F8-152F-45F9-92ED-864B0711F8B2}" type="presParOf" srcId="{AB8C4CF8-4D03-49DB-B3A8-5ABD24D6D5EC}" destId="{FB0456DE-DCA6-46D0-9036-94FB756CCAFF}" srcOrd="1" destOrd="0" presId="urn:microsoft.com/office/officeart/2005/8/layout/orgChart1"/>
    <dgm:cxn modelId="{D83BAFB1-3354-4BBC-9CDC-0D6C5C8FF891}" type="presParOf" srcId="{FB0456DE-DCA6-46D0-9036-94FB756CCAFF}" destId="{FA88357A-9A11-4531-ADB4-A141CBC9965C}" srcOrd="0" destOrd="0" presId="urn:microsoft.com/office/officeart/2005/8/layout/orgChart1"/>
    <dgm:cxn modelId="{9BF945FF-0C6C-4696-9235-19FB9F3971FA}" type="presParOf" srcId="{FA88357A-9A11-4531-ADB4-A141CBC9965C}" destId="{0B44B6FA-92BD-4B30-B532-624F03EFA2BF}" srcOrd="0" destOrd="0" presId="urn:microsoft.com/office/officeart/2005/8/layout/orgChart1"/>
    <dgm:cxn modelId="{F2A70378-2EAD-4AB6-916A-0EF7B9CA8459}" type="presParOf" srcId="{FA88357A-9A11-4531-ADB4-A141CBC9965C}" destId="{D78ABB9C-53B2-4EF8-A526-5BCB628E7D39}" srcOrd="1" destOrd="0" presId="urn:microsoft.com/office/officeart/2005/8/layout/orgChart1"/>
    <dgm:cxn modelId="{1A81807C-02C5-43E8-8EF1-60CA35A375DC}" type="presParOf" srcId="{FB0456DE-DCA6-46D0-9036-94FB756CCAFF}" destId="{02871712-484F-4BC7-8C6D-3EC886B5AF35}" srcOrd="1" destOrd="0" presId="urn:microsoft.com/office/officeart/2005/8/layout/orgChart1"/>
    <dgm:cxn modelId="{1CB3C9C3-FC98-428E-9D6B-DC42CD426E8E}" type="presParOf" srcId="{FB0456DE-DCA6-46D0-9036-94FB756CCAFF}" destId="{546C9F8B-6DA5-4AB9-9197-2A46EA4E9922}" srcOrd="2" destOrd="0" presId="urn:microsoft.com/office/officeart/2005/8/layout/orgChart1"/>
    <dgm:cxn modelId="{A9B90160-2676-43A2-AFBF-A59D074BE90A}" type="presParOf" srcId="{99383A52-9AB1-4F92-ABEA-F03CA30EA2F2}" destId="{6829F625-52FD-4A27-983B-23F1A2EF7B61}" srcOrd="2" destOrd="0" presId="urn:microsoft.com/office/officeart/2005/8/layout/orgChart1"/>
    <dgm:cxn modelId="{5B5180BA-D7AD-4916-A2BB-800BCE08D4DF}" type="presParOf" srcId="{36F88AE2-1502-4FB0-8D52-E293D086CAD7}" destId="{C30796C7-D7C4-4878-AB65-50CA96A8AD01}" srcOrd="6" destOrd="0" presId="urn:microsoft.com/office/officeart/2005/8/layout/orgChart1"/>
    <dgm:cxn modelId="{24EC6DF8-04E6-4E39-B846-47E3C32557A6}" type="presParOf" srcId="{36F88AE2-1502-4FB0-8D52-E293D086CAD7}" destId="{F916A926-B076-484A-B58D-273DEC6B40F5}" srcOrd="7" destOrd="0" presId="urn:microsoft.com/office/officeart/2005/8/layout/orgChart1"/>
    <dgm:cxn modelId="{52B1C76A-0AE4-4C31-9328-D99675692B34}" type="presParOf" srcId="{F916A926-B076-484A-B58D-273DEC6B40F5}" destId="{6F9958CC-BC89-4365-8699-3AD7D9159D97}" srcOrd="0" destOrd="0" presId="urn:microsoft.com/office/officeart/2005/8/layout/orgChart1"/>
    <dgm:cxn modelId="{BBFB2F29-331B-42B5-811B-41E786CEC013}" type="presParOf" srcId="{6F9958CC-BC89-4365-8699-3AD7D9159D97}" destId="{4EA816CB-6AB7-4D30-91D2-E19223664521}" srcOrd="0" destOrd="0" presId="urn:microsoft.com/office/officeart/2005/8/layout/orgChart1"/>
    <dgm:cxn modelId="{1F48BFC8-7CF2-4023-8613-5504ECD91F15}" type="presParOf" srcId="{6F9958CC-BC89-4365-8699-3AD7D9159D97}" destId="{09C6F1B5-B497-4EED-B053-BB14AB305045}" srcOrd="1" destOrd="0" presId="urn:microsoft.com/office/officeart/2005/8/layout/orgChart1"/>
    <dgm:cxn modelId="{2B35F72E-0496-4ABB-BBFE-1CE2E42E07C5}" type="presParOf" srcId="{F916A926-B076-484A-B58D-273DEC6B40F5}" destId="{C1BA8958-8495-4827-B5A9-6B1096CD1905}" srcOrd="1" destOrd="0" presId="urn:microsoft.com/office/officeart/2005/8/layout/orgChart1"/>
    <dgm:cxn modelId="{E063B4A8-D5AF-4E9C-BD25-6ECE03B722EB}" type="presParOf" srcId="{C1BA8958-8495-4827-B5A9-6B1096CD1905}" destId="{4A297940-E560-43F1-B899-D90CAFEFF9F9}" srcOrd="0" destOrd="0" presId="urn:microsoft.com/office/officeart/2005/8/layout/orgChart1"/>
    <dgm:cxn modelId="{8582516F-63CF-45AE-BEED-43F5884BFF8B}" type="presParOf" srcId="{C1BA8958-8495-4827-B5A9-6B1096CD1905}" destId="{58AFF325-7802-426B-9BF6-208D702CB128}" srcOrd="1" destOrd="0" presId="urn:microsoft.com/office/officeart/2005/8/layout/orgChart1"/>
    <dgm:cxn modelId="{7331BC72-94C2-4D66-8D36-846695D00948}" type="presParOf" srcId="{58AFF325-7802-426B-9BF6-208D702CB128}" destId="{77F82E10-48DC-49DC-BC5E-65A4287BE15A}" srcOrd="0" destOrd="0" presId="urn:microsoft.com/office/officeart/2005/8/layout/orgChart1"/>
    <dgm:cxn modelId="{B86D9FCF-3412-453F-BA28-28AEC83E10BC}" type="presParOf" srcId="{77F82E10-48DC-49DC-BC5E-65A4287BE15A}" destId="{70190753-20EF-468A-AF58-9CECB07CAC07}" srcOrd="0" destOrd="0" presId="urn:microsoft.com/office/officeart/2005/8/layout/orgChart1"/>
    <dgm:cxn modelId="{B0551B64-1F51-4C53-A2DD-327C42741C04}" type="presParOf" srcId="{77F82E10-48DC-49DC-BC5E-65A4287BE15A}" destId="{8E822BBC-7809-41B0-93E1-6B60FE855730}" srcOrd="1" destOrd="0" presId="urn:microsoft.com/office/officeart/2005/8/layout/orgChart1"/>
    <dgm:cxn modelId="{9AE31E5F-5393-464F-ABFA-30D9273DAA9B}" type="presParOf" srcId="{58AFF325-7802-426B-9BF6-208D702CB128}" destId="{25E92C3B-C2F3-40C3-9D18-F79BC0A145D3}" srcOrd="1" destOrd="0" presId="urn:microsoft.com/office/officeart/2005/8/layout/orgChart1"/>
    <dgm:cxn modelId="{0A87DC71-5658-4600-9428-C9FB5C71E3B0}" type="presParOf" srcId="{58AFF325-7802-426B-9BF6-208D702CB128}" destId="{F66023ED-7D5F-4346-8C2D-C8682426D59D}" srcOrd="2" destOrd="0" presId="urn:microsoft.com/office/officeart/2005/8/layout/orgChart1"/>
    <dgm:cxn modelId="{05BB1B19-4F54-4A80-A26F-F43A9F81F7AC}" type="presParOf" srcId="{C1BA8958-8495-4827-B5A9-6B1096CD1905}" destId="{42CC8CFF-2ACE-4287-8A38-FE0B19AB0E8A}" srcOrd="2" destOrd="0" presId="urn:microsoft.com/office/officeart/2005/8/layout/orgChart1"/>
    <dgm:cxn modelId="{904FB8DE-9799-46C3-9039-D8EDB0429BDD}" type="presParOf" srcId="{C1BA8958-8495-4827-B5A9-6B1096CD1905}" destId="{86D86365-603A-4783-AC2D-E60FDC38C582}" srcOrd="3" destOrd="0" presId="urn:microsoft.com/office/officeart/2005/8/layout/orgChart1"/>
    <dgm:cxn modelId="{DA7B2FD3-D17F-4FC9-9420-3F92482C4BB8}" type="presParOf" srcId="{86D86365-603A-4783-AC2D-E60FDC38C582}" destId="{272CA3A7-9335-48BE-AE9A-E637B042E271}" srcOrd="0" destOrd="0" presId="urn:microsoft.com/office/officeart/2005/8/layout/orgChart1"/>
    <dgm:cxn modelId="{6981B7CD-F794-4EEF-B554-6E6E5C2D6F5D}" type="presParOf" srcId="{272CA3A7-9335-48BE-AE9A-E637B042E271}" destId="{66591EBC-DAA4-4B50-99CE-1E8801ECC50E}" srcOrd="0" destOrd="0" presId="urn:microsoft.com/office/officeart/2005/8/layout/orgChart1"/>
    <dgm:cxn modelId="{87C4E147-AA6C-4CF5-85D8-004CB7B50761}" type="presParOf" srcId="{272CA3A7-9335-48BE-AE9A-E637B042E271}" destId="{32FF7B22-6423-4937-B02E-A59789120BA9}" srcOrd="1" destOrd="0" presId="urn:microsoft.com/office/officeart/2005/8/layout/orgChart1"/>
    <dgm:cxn modelId="{526854FE-80CC-4642-B33B-34A774140230}" type="presParOf" srcId="{86D86365-603A-4783-AC2D-E60FDC38C582}" destId="{6E43B992-AE0E-4AF9-8926-B4CF444F8DE9}" srcOrd="1" destOrd="0" presId="urn:microsoft.com/office/officeart/2005/8/layout/orgChart1"/>
    <dgm:cxn modelId="{94EBD2DB-DAD8-4ABB-B8B8-817B3836FDF1}" type="presParOf" srcId="{86D86365-603A-4783-AC2D-E60FDC38C582}" destId="{EDD009A6-934B-46FD-81D8-C9099D8FD38C}" srcOrd="2" destOrd="0" presId="urn:microsoft.com/office/officeart/2005/8/layout/orgChart1"/>
    <dgm:cxn modelId="{5ADD7A9E-4532-413D-8511-5E0D98481BAC}" type="presParOf" srcId="{C1BA8958-8495-4827-B5A9-6B1096CD1905}" destId="{B02A68B2-BD1F-469F-95C3-E963CE3879AA}" srcOrd="4" destOrd="0" presId="urn:microsoft.com/office/officeart/2005/8/layout/orgChart1"/>
    <dgm:cxn modelId="{BA8AC4DD-B6C5-46E2-B034-F81FE669C319}" type="presParOf" srcId="{C1BA8958-8495-4827-B5A9-6B1096CD1905}" destId="{C6767614-A614-41C9-8842-01ED0477FC7A}" srcOrd="5" destOrd="0" presId="urn:microsoft.com/office/officeart/2005/8/layout/orgChart1"/>
    <dgm:cxn modelId="{1D82E441-875D-4DF6-810A-2DBD27FE19F7}" type="presParOf" srcId="{C6767614-A614-41C9-8842-01ED0477FC7A}" destId="{0542CC96-E471-4E1F-845B-088CAD3A40B0}" srcOrd="0" destOrd="0" presId="urn:microsoft.com/office/officeart/2005/8/layout/orgChart1"/>
    <dgm:cxn modelId="{0F8F30BD-B011-4481-BA80-AE24382AF594}" type="presParOf" srcId="{0542CC96-E471-4E1F-845B-088CAD3A40B0}" destId="{2560D3C0-49B9-4733-B1A3-1F04E90C7D41}" srcOrd="0" destOrd="0" presId="urn:microsoft.com/office/officeart/2005/8/layout/orgChart1"/>
    <dgm:cxn modelId="{6054C0D1-6C0D-4702-BE66-B460F9812063}" type="presParOf" srcId="{0542CC96-E471-4E1F-845B-088CAD3A40B0}" destId="{26D402BA-D5F0-485D-A419-0325DD84E60A}" srcOrd="1" destOrd="0" presId="urn:microsoft.com/office/officeart/2005/8/layout/orgChart1"/>
    <dgm:cxn modelId="{4EFC233F-76AF-40FA-8856-17E62F2D4C81}" type="presParOf" srcId="{C6767614-A614-41C9-8842-01ED0477FC7A}" destId="{F925E2A5-4682-41D7-BA28-F4DB21388B02}" srcOrd="1" destOrd="0" presId="urn:microsoft.com/office/officeart/2005/8/layout/orgChart1"/>
    <dgm:cxn modelId="{1E7A1525-DA64-45FB-A426-A1BC69DCCAFF}" type="presParOf" srcId="{C6767614-A614-41C9-8842-01ED0477FC7A}" destId="{8B74D4C1-1E7C-46EE-9C03-140498DFE852}" srcOrd="2" destOrd="0" presId="urn:microsoft.com/office/officeart/2005/8/layout/orgChart1"/>
    <dgm:cxn modelId="{45FF88B3-3729-4335-9FE6-74B7E2B257E5}" type="presParOf" srcId="{F916A926-B076-484A-B58D-273DEC6B40F5}" destId="{382F202C-55A1-461E-991A-D4DE37D7E4A7}" srcOrd="2" destOrd="0" presId="urn:microsoft.com/office/officeart/2005/8/layout/orgChart1"/>
    <dgm:cxn modelId="{3766EE12-E3E0-4E9D-8006-1082854F04C1}" type="presParOf" srcId="{36F88AE2-1502-4FB0-8D52-E293D086CAD7}" destId="{C0B8E8F5-5261-4BB8-8351-F41EEE304B89}" srcOrd="8" destOrd="0" presId="urn:microsoft.com/office/officeart/2005/8/layout/orgChart1"/>
    <dgm:cxn modelId="{F2CD62BB-00CB-4C63-9BE7-48BAC000DB1D}" type="presParOf" srcId="{36F88AE2-1502-4FB0-8D52-E293D086CAD7}" destId="{236F92CB-D31E-4F28-81C2-76128CF1F566}" srcOrd="9" destOrd="0" presId="urn:microsoft.com/office/officeart/2005/8/layout/orgChart1"/>
    <dgm:cxn modelId="{C9A94BA9-900A-40FA-8936-AE5306488A00}" type="presParOf" srcId="{236F92CB-D31E-4F28-81C2-76128CF1F566}" destId="{56342D74-3305-4F2B-ADFA-0BEE07A3656A}" srcOrd="0" destOrd="0" presId="urn:microsoft.com/office/officeart/2005/8/layout/orgChart1"/>
    <dgm:cxn modelId="{EF2DFB6D-A291-4734-8B4D-0714C40DBA20}" type="presParOf" srcId="{56342D74-3305-4F2B-ADFA-0BEE07A3656A}" destId="{6E874E0E-CD39-4B8F-8BB1-758447ADE981}" srcOrd="0" destOrd="0" presId="urn:microsoft.com/office/officeart/2005/8/layout/orgChart1"/>
    <dgm:cxn modelId="{A4E1AEF4-046E-490F-9EC9-474AA1EE8607}" type="presParOf" srcId="{56342D74-3305-4F2B-ADFA-0BEE07A3656A}" destId="{95E33629-8A2C-4CAF-81CE-282569EE9D0C}" srcOrd="1" destOrd="0" presId="urn:microsoft.com/office/officeart/2005/8/layout/orgChart1"/>
    <dgm:cxn modelId="{AD81B6AA-726A-47A8-834A-8F18C378E100}" type="presParOf" srcId="{236F92CB-D31E-4F28-81C2-76128CF1F566}" destId="{B196C684-3D59-440C-8B60-A53FA93F2757}" srcOrd="1" destOrd="0" presId="urn:microsoft.com/office/officeart/2005/8/layout/orgChart1"/>
    <dgm:cxn modelId="{C41504FC-8C16-4B57-83B1-9E407A29CE22}" type="presParOf" srcId="{B196C684-3D59-440C-8B60-A53FA93F2757}" destId="{17F2FE89-923D-4F3C-99B5-26302345BAA2}" srcOrd="0" destOrd="0" presId="urn:microsoft.com/office/officeart/2005/8/layout/orgChart1"/>
    <dgm:cxn modelId="{8BCA651A-E003-4D4E-9BF1-FB9470764BB6}" type="presParOf" srcId="{B196C684-3D59-440C-8B60-A53FA93F2757}" destId="{D16FD5DF-7BA5-49A0-B0A4-C1F7C069EB47}" srcOrd="1" destOrd="0" presId="urn:microsoft.com/office/officeart/2005/8/layout/orgChart1"/>
    <dgm:cxn modelId="{7AF19229-6B0D-45D9-9F73-7A26417CAE6F}" type="presParOf" srcId="{D16FD5DF-7BA5-49A0-B0A4-C1F7C069EB47}" destId="{AF27F899-9B0D-4ABE-974F-E6E18258E1B5}" srcOrd="0" destOrd="0" presId="urn:microsoft.com/office/officeart/2005/8/layout/orgChart1"/>
    <dgm:cxn modelId="{A7AB2154-3F62-4B36-B479-5501DCE57F91}" type="presParOf" srcId="{AF27F899-9B0D-4ABE-974F-E6E18258E1B5}" destId="{12560C36-BCE1-4E78-ABEE-409BD084B9EA}" srcOrd="0" destOrd="0" presId="urn:microsoft.com/office/officeart/2005/8/layout/orgChart1"/>
    <dgm:cxn modelId="{376F5116-9FA9-4780-8768-AF39C9AE6D60}" type="presParOf" srcId="{AF27F899-9B0D-4ABE-974F-E6E18258E1B5}" destId="{4C531565-A2C7-41DC-87BC-5057A3499B96}" srcOrd="1" destOrd="0" presId="urn:microsoft.com/office/officeart/2005/8/layout/orgChart1"/>
    <dgm:cxn modelId="{A37994E3-9C4E-401C-9196-71AEB1E5FDF2}" type="presParOf" srcId="{D16FD5DF-7BA5-49A0-B0A4-C1F7C069EB47}" destId="{0DA4C9FB-CCC5-4A89-85F0-2DDA7F6DD190}" srcOrd="1" destOrd="0" presId="urn:microsoft.com/office/officeart/2005/8/layout/orgChart1"/>
    <dgm:cxn modelId="{584EB595-8A94-456F-A419-B0B02B38DA38}" type="presParOf" srcId="{D16FD5DF-7BA5-49A0-B0A4-C1F7C069EB47}" destId="{405F07E1-D709-418A-A90E-2284D9C3B2A0}" srcOrd="2" destOrd="0" presId="urn:microsoft.com/office/officeart/2005/8/layout/orgChart1"/>
    <dgm:cxn modelId="{1E984A6F-B045-45A8-A604-4AC8C346BBA7}" type="presParOf" srcId="{236F92CB-D31E-4F28-81C2-76128CF1F566}" destId="{6E2DF728-2406-4D4A-B12B-3DCA45DC5000}" srcOrd="2" destOrd="0" presId="urn:microsoft.com/office/officeart/2005/8/layout/orgChart1"/>
    <dgm:cxn modelId="{1E3353A0-CD3F-43D6-B549-2D662B53DD39}" type="presParOf" srcId="{36F88AE2-1502-4FB0-8D52-E293D086CAD7}" destId="{A34E8E39-F97B-4FAC-A009-AC9A2E8FD6EA}" srcOrd="10" destOrd="0" presId="urn:microsoft.com/office/officeart/2005/8/layout/orgChart1"/>
    <dgm:cxn modelId="{21955A3C-9C8E-4F3A-A36D-8913C208358C}" type="presParOf" srcId="{36F88AE2-1502-4FB0-8D52-E293D086CAD7}" destId="{4D4935E0-470B-454A-A087-85E63B7D9A3D}" srcOrd="11" destOrd="0" presId="urn:microsoft.com/office/officeart/2005/8/layout/orgChart1"/>
    <dgm:cxn modelId="{642A0BCA-6405-4C49-BD56-0E154487E2FB}" type="presParOf" srcId="{4D4935E0-470B-454A-A087-85E63B7D9A3D}" destId="{8841BE60-D5A5-4602-992C-6A2EFEA8B6E9}" srcOrd="0" destOrd="0" presId="urn:microsoft.com/office/officeart/2005/8/layout/orgChart1"/>
    <dgm:cxn modelId="{5D65E11C-4565-493B-9122-D5E5F17F7AE1}" type="presParOf" srcId="{8841BE60-D5A5-4602-992C-6A2EFEA8B6E9}" destId="{4DD3E079-E659-4CAA-8BD1-A49E007B995A}" srcOrd="0" destOrd="0" presId="urn:microsoft.com/office/officeart/2005/8/layout/orgChart1"/>
    <dgm:cxn modelId="{C85F10F6-AFE2-452B-BD6A-219D83CF531D}" type="presParOf" srcId="{8841BE60-D5A5-4602-992C-6A2EFEA8B6E9}" destId="{D9E03D1D-3156-453F-9BB7-DA2043496990}" srcOrd="1" destOrd="0" presId="urn:microsoft.com/office/officeart/2005/8/layout/orgChart1"/>
    <dgm:cxn modelId="{8D7385E0-DC31-4B7D-AD0B-AB58D051E454}" type="presParOf" srcId="{4D4935E0-470B-454A-A087-85E63B7D9A3D}" destId="{F347771F-D50D-412C-8DDA-267B4155D226}" srcOrd="1" destOrd="0" presId="urn:microsoft.com/office/officeart/2005/8/layout/orgChart1"/>
    <dgm:cxn modelId="{F640FD7D-8502-4798-AE87-A903DE4FA9D0}" type="presParOf" srcId="{F347771F-D50D-412C-8DDA-267B4155D226}" destId="{E0B4E239-EA6D-4AB8-BFBD-3C844A00FCCC}" srcOrd="0" destOrd="0" presId="urn:microsoft.com/office/officeart/2005/8/layout/orgChart1"/>
    <dgm:cxn modelId="{542D46C1-D455-45A3-8B52-23AF981C1C82}" type="presParOf" srcId="{F347771F-D50D-412C-8DDA-267B4155D226}" destId="{547F3F0F-C869-452C-AC0B-ACDEEE90C3D8}" srcOrd="1" destOrd="0" presId="urn:microsoft.com/office/officeart/2005/8/layout/orgChart1"/>
    <dgm:cxn modelId="{E3CF34F5-D369-4704-95BC-7CFC4D5E4BB9}" type="presParOf" srcId="{547F3F0F-C869-452C-AC0B-ACDEEE90C3D8}" destId="{389E7A89-D3C7-4639-8DBD-685CDE7FE2B7}" srcOrd="0" destOrd="0" presId="urn:microsoft.com/office/officeart/2005/8/layout/orgChart1"/>
    <dgm:cxn modelId="{34F9B215-1EF4-4557-8A9E-2F3B1C8A3006}" type="presParOf" srcId="{389E7A89-D3C7-4639-8DBD-685CDE7FE2B7}" destId="{A0A5AC44-05D8-4ED1-B764-B9483CFC86FD}" srcOrd="0" destOrd="0" presId="urn:microsoft.com/office/officeart/2005/8/layout/orgChart1"/>
    <dgm:cxn modelId="{FE84345D-FDFF-487C-ADDF-F4BEDB97B591}" type="presParOf" srcId="{389E7A89-D3C7-4639-8DBD-685CDE7FE2B7}" destId="{F761C7CE-19C7-4BC6-8BE6-623B1A9A9A85}" srcOrd="1" destOrd="0" presId="urn:microsoft.com/office/officeart/2005/8/layout/orgChart1"/>
    <dgm:cxn modelId="{4C95B0B8-3A60-4206-B551-1DE1281BF069}" type="presParOf" srcId="{547F3F0F-C869-452C-AC0B-ACDEEE90C3D8}" destId="{E66A1A22-D86F-4874-B8FC-4CF8FA5CD49C}" srcOrd="1" destOrd="0" presId="urn:microsoft.com/office/officeart/2005/8/layout/orgChart1"/>
    <dgm:cxn modelId="{58E58E09-3568-4768-B03F-138D8741803B}" type="presParOf" srcId="{547F3F0F-C869-452C-AC0B-ACDEEE90C3D8}" destId="{AB496B2D-69D2-4157-BA6A-0F8CC3ED1178}" srcOrd="2" destOrd="0" presId="urn:microsoft.com/office/officeart/2005/8/layout/orgChart1"/>
    <dgm:cxn modelId="{6551503C-E189-48EC-BC0B-438D48C8731A}" type="presParOf" srcId="{F347771F-D50D-412C-8DDA-267B4155D226}" destId="{0B257208-B03D-4873-BD72-64C0BFE7BB80}" srcOrd="2" destOrd="0" presId="urn:microsoft.com/office/officeart/2005/8/layout/orgChart1"/>
    <dgm:cxn modelId="{2BA395F2-72A2-4480-9F6C-C4C6AA788B42}" type="presParOf" srcId="{F347771F-D50D-412C-8DDA-267B4155D226}" destId="{C74AA743-F5B5-429A-BD28-6C9F37B7255E}" srcOrd="3" destOrd="0" presId="urn:microsoft.com/office/officeart/2005/8/layout/orgChart1"/>
    <dgm:cxn modelId="{FE00DB1A-E4F0-4AE9-A112-47FC31B3EE79}" type="presParOf" srcId="{C74AA743-F5B5-429A-BD28-6C9F37B7255E}" destId="{1A4E0DEC-2790-4A23-A0EE-5FB93136B028}" srcOrd="0" destOrd="0" presId="urn:microsoft.com/office/officeart/2005/8/layout/orgChart1"/>
    <dgm:cxn modelId="{16C1D18E-4DC7-45CF-B92B-F6E4A4AF1776}" type="presParOf" srcId="{1A4E0DEC-2790-4A23-A0EE-5FB93136B028}" destId="{D822EDDF-D7BE-4830-8BE1-464128AA5270}" srcOrd="0" destOrd="0" presId="urn:microsoft.com/office/officeart/2005/8/layout/orgChart1"/>
    <dgm:cxn modelId="{17715E7E-A178-48A3-9D97-359FEB27B92E}" type="presParOf" srcId="{1A4E0DEC-2790-4A23-A0EE-5FB93136B028}" destId="{73027393-6A6F-4408-9F37-DF56B6C1A56F}" srcOrd="1" destOrd="0" presId="urn:microsoft.com/office/officeart/2005/8/layout/orgChart1"/>
    <dgm:cxn modelId="{39082883-B1CA-425A-AFD6-8D933ED60C9F}" type="presParOf" srcId="{C74AA743-F5B5-429A-BD28-6C9F37B7255E}" destId="{0FAFB2FA-1E3D-4680-9983-9A714AC23D13}" srcOrd="1" destOrd="0" presId="urn:microsoft.com/office/officeart/2005/8/layout/orgChart1"/>
    <dgm:cxn modelId="{812E7EA5-2F5C-4C2D-9F26-8331B28FEADB}" type="presParOf" srcId="{C74AA743-F5B5-429A-BD28-6C9F37B7255E}" destId="{044CC11F-4EF7-46C2-8458-8D6B630BEF9F}" srcOrd="2" destOrd="0" presId="urn:microsoft.com/office/officeart/2005/8/layout/orgChart1"/>
    <dgm:cxn modelId="{55079817-C980-4E5B-A0F3-31FF32E9E84E}" type="presParOf" srcId="{4D4935E0-470B-454A-A087-85E63B7D9A3D}" destId="{C4D73A07-34F5-42CA-9616-6CDA7ECFA37F}" srcOrd="2" destOrd="0" presId="urn:microsoft.com/office/officeart/2005/8/layout/orgChart1"/>
    <dgm:cxn modelId="{541D44DD-1940-44EB-A405-937B855105DE}" type="presParOf" srcId="{545F85D4-67AA-47E0-A140-513A42EFBDC6}" destId="{B4C903CE-321E-4209-B68E-F21CA6A88E37}" srcOrd="2" destOrd="0" presId="urn:microsoft.com/office/officeart/2005/8/layout/orgChart1"/>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257208-B03D-4873-BD72-64C0BFE7BB80}">
      <dsp:nvSpPr>
        <dsp:cNvPr id="0" name=""/>
        <dsp:cNvSpPr/>
      </dsp:nvSpPr>
      <dsp:spPr>
        <a:xfrm>
          <a:off x="9804759" y="1271781"/>
          <a:ext cx="207463" cy="1227138"/>
        </a:xfrm>
        <a:custGeom>
          <a:avLst/>
          <a:gdLst/>
          <a:ahLst/>
          <a:cxnLst/>
          <a:rect l="0" t="0" r="0" b="0"/>
          <a:pathLst>
            <a:path>
              <a:moveTo>
                <a:pt x="0" y="0"/>
              </a:moveTo>
              <a:lnTo>
                <a:pt x="0" y="1227138"/>
              </a:lnTo>
              <a:lnTo>
                <a:pt x="207463" y="122713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B4E239-EA6D-4AB8-BFBD-3C844A00FCCC}">
      <dsp:nvSpPr>
        <dsp:cNvPr id="0" name=""/>
        <dsp:cNvSpPr/>
      </dsp:nvSpPr>
      <dsp:spPr>
        <a:xfrm>
          <a:off x="9804759" y="1271781"/>
          <a:ext cx="207463" cy="482464"/>
        </a:xfrm>
        <a:custGeom>
          <a:avLst/>
          <a:gdLst/>
          <a:ahLst/>
          <a:cxnLst/>
          <a:rect l="0" t="0" r="0" b="0"/>
          <a:pathLst>
            <a:path>
              <a:moveTo>
                <a:pt x="0" y="0"/>
              </a:moveTo>
              <a:lnTo>
                <a:pt x="0" y="482464"/>
              </a:lnTo>
              <a:lnTo>
                <a:pt x="207463" y="4824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4E8E39-F97B-4FAC-A009-AC9A2E8FD6EA}">
      <dsp:nvSpPr>
        <dsp:cNvPr id="0" name=""/>
        <dsp:cNvSpPr/>
      </dsp:nvSpPr>
      <dsp:spPr>
        <a:xfrm>
          <a:off x="5664621" y="524418"/>
          <a:ext cx="4693373" cy="222945"/>
        </a:xfrm>
        <a:custGeom>
          <a:avLst/>
          <a:gdLst/>
          <a:ahLst/>
          <a:cxnLst/>
          <a:rect l="0" t="0" r="0" b="0"/>
          <a:pathLst>
            <a:path>
              <a:moveTo>
                <a:pt x="0" y="0"/>
              </a:moveTo>
              <a:lnTo>
                <a:pt x="0" y="112817"/>
              </a:lnTo>
              <a:lnTo>
                <a:pt x="4693373" y="112817"/>
              </a:lnTo>
              <a:lnTo>
                <a:pt x="4693373" y="22294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F2FE89-923D-4F3C-99B5-26302345BAA2}">
      <dsp:nvSpPr>
        <dsp:cNvPr id="0" name=""/>
        <dsp:cNvSpPr/>
      </dsp:nvSpPr>
      <dsp:spPr>
        <a:xfrm>
          <a:off x="7799282" y="1271781"/>
          <a:ext cx="157325" cy="544081"/>
        </a:xfrm>
        <a:custGeom>
          <a:avLst/>
          <a:gdLst/>
          <a:ahLst/>
          <a:cxnLst/>
          <a:rect l="0" t="0" r="0" b="0"/>
          <a:pathLst>
            <a:path>
              <a:moveTo>
                <a:pt x="0" y="0"/>
              </a:moveTo>
              <a:lnTo>
                <a:pt x="0" y="544081"/>
              </a:lnTo>
              <a:lnTo>
                <a:pt x="157325" y="54408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B8E8F5-5261-4BB8-8351-F41EEE304B89}">
      <dsp:nvSpPr>
        <dsp:cNvPr id="0" name=""/>
        <dsp:cNvSpPr/>
      </dsp:nvSpPr>
      <dsp:spPr>
        <a:xfrm>
          <a:off x="5664621" y="524418"/>
          <a:ext cx="2554195" cy="222945"/>
        </a:xfrm>
        <a:custGeom>
          <a:avLst/>
          <a:gdLst/>
          <a:ahLst/>
          <a:cxnLst/>
          <a:rect l="0" t="0" r="0" b="0"/>
          <a:pathLst>
            <a:path>
              <a:moveTo>
                <a:pt x="0" y="0"/>
              </a:moveTo>
              <a:lnTo>
                <a:pt x="0" y="112817"/>
              </a:lnTo>
              <a:lnTo>
                <a:pt x="2554195" y="112817"/>
              </a:lnTo>
              <a:lnTo>
                <a:pt x="2554195" y="22294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2A68B2-BD1F-469F-95C3-E963CE3879AA}">
      <dsp:nvSpPr>
        <dsp:cNvPr id="0" name=""/>
        <dsp:cNvSpPr/>
      </dsp:nvSpPr>
      <dsp:spPr>
        <a:xfrm>
          <a:off x="6219977" y="1271781"/>
          <a:ext cx="152320" cy="1391163"/>
        </a:xfrm>
        <a:custGeom>
          <a:avLst/>
          <a:gdLst/>
          <a:ahLst/>
          <a:cxnLst/>
          <a:rect l="0" t="0" r="0" b="0"/>
          <a:pathLst>
            <a:path>
              <a:moveTo>
                <a:pt x="0" y="0"/>
              </a:moveTo>
              <a:lnTo>
                <a:pt x="0" y="1391163"/>
              </a:lnTo>
              <a:lnTo>
                <a:pt x="152320" y="139116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CC8CFF-2ACE-4287-8A38-FE0B19AB0E8A}">
      <dsp:nvSpPr>
        <dsp:cNvPr id="0" name=""/>
        <dsp:cNvSpPr/>
      </dsp:nvSpPr>
      <dsp:spPr>
        <a:xfrm>
          <a:off x="6219977" y="1271781"/>
          <a:ext cx="152320" cy="878749"/>
        </a:xfrm>
        <a:custGeom>
          <a:avLst/>
          <a:gdLst/>
          <a:ahLst/>
          <a:cxnLst/>
          <a:rect l="0" t="0" r="0" b="0"/>
          <a:pathLst>
            <a:path>
              <a:moveTo>
                <a:pt x="0" y="0"/>
              </a:moveTo>
              <a:lnTo>
                <a:pt x="0" y="878749"/>
              </a:lnTo>
              <a:lnTo>
                <a:pt x="152320" y="87874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297940-E560-43F1-B899-D90CAFEFF9F9}">
      <dsp:nvSpPr>
        <dsp:cNvPr id="0" name=""/>
        <dsp:cNvSpPr/>
      </dsp:nvSpPr>
      <dsp:spPr>
        <a:xfrm>
          <a:off x="6219977" y="1271781"/>
          <a:ext cx="152320" cy="366335"/>
        </a:xfrm>
        <a:custGeom>
          <a:avLst/>
          <a:gdLst/>
          <a:ahLst/>
          <a:cxnLst/>
          <a:rect l="0" t="0" r="0" b="0"/>
          <a:pathLst>
            <a:path>
              <a:moveTo>
                <a:pt x="0" y="0"/>
              </a:moveTo>
              <a:lnTo>
                <a:pt x="0" y="366335"/>
              </a:lnTo>
              <a:lnTo>
                <a:pt x="152320" y="3663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0796C7-D7C4-4878-AB65-50CA96A8AD01}">
      <dsp:nvSpPr>
        <dsp:cNvPr id="0" name=""/>
        <dsp:cNvSpPr/>
      </dsp:nvSpPr>
      <dsp:spPr>
        <a:xfrm>
          <a:off x="5664621" y="524418"/>
          <a:ext cx="961544" cy="222945"/>
        </a:xfrm>
        <a:custGeom>
          <a:avLst/>
          <a:gdLst/>
          <a:ahLst/>
          <a:cxnLst/>
          <a:rect l="0" t="0" r="0" b="0"/>
          <a:pathLst>
            <a:path>
              <a:moveTo>
                <a:pt x="0" y="0"/>
              </a:moveTo>
              <a:lnTo>
                <a:pt x="0" y="112817"/>
              </a:lnTo>
              <a:lnTo>
                <a:pt x="961544" y="112817"/>
              </a:lnTo>
              <a:lnTo>
                <a:pt x="961544" y="22294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C49BDC-1198-492C-A48D-927DDAE0DB7E}">
      <dsp:nvSpPr>
        <dsp:cNvPr id="0" name=""/>
        <dsp:cNvSpPr/>
      </dsp:nvSpPr>
      <dsp:spPr>
        <a:xfrm>
          <a:off x="4711056" y="1271776"/>
          <a:ext cx="132929" cy="357944"/>
        </a:xfrm>
        <a:custGeom>
          <a:avLst/>
          <a:gdLst/>
          <a:ahLst/>
          <a:cxnLst/>
          <a:rect l="0" t="0" r="0" b="0"/>
          <a:pathLst>
            <a:path>
              <a:moveTo>
                <a:pt x="0" y="0"/>
              </a:moveTo>
              <a:lnTo>
                <a:pt x="0" y="357944"/>
              </a:lnTo>
              <a:lnTo>
                <a:pt x="132929" y="35794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F73F54-7CB1-4ACE-9038-DE46166D4079}">
      <dsp:nvSpPr>
        <dsp:cNvPr id="0" name=""/>
        <dsp:cNvSpPr/>
      </dsp:nvSpPr>
      <dsp:spPr>
        <a:xfrm>
          <a:off x="5065534" y="524418"/>
          <a:ext cx="599087" cy="222939"/>
        </a:xfrm>
        <a:custGeom>
          <a:avLst/>
          <a:gdLst/>
          <a:ahLst/>
          <a:cxnLst/>
          <a:rect l="0" t="0" r="0" b="0"/>
          <a:pathLst>
            <a:path>
              <a:moveTo>
                <a:pt x="599087" y="0"/>
              </a:moveTo>
              <a:lnTo>
                <a:pt x="599087" y="112811"/>
              </a:lnTo>
              <a:lnTo>
                <a:pt x="0" y="112811"/>
              </a:lnTo>
              <a:lnTo>
                <a:pt x="0" y="2229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7F34E6-B5A3-4846-A04C-EBACBE647391}">
      <dsp:nvSpPr>
        <dsp:cNvPr id="0" name=""/>
        <dsp:cNvSpPr/>
      </dsp:nvSpPr>
      <dsp:spPr>
        <a:xfrm>
          <a:off x="1926731" y="1274472"/>
          <a:ext cx="125292" cy="2964085"/>
        </a:xfrm>
        <a:custGeom>
          <a:avLst/>
          <a:gdLst/>
          <a:ahLst/>
          <a:cxnLst/>
          <a:rect l="0" t="0" r="0" b="0"/>
          <a:pathLst>
            <a:path>
              <a:moveTo>
                <a:pt x="0" y="0"/>
              </a:moveTo>
              <a:lnTo>
                <a:pt x="0" y="2964085"/>
              </a:lnTo>
              <a:lnTo>
                <a:pt x="125292" y="29640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F40902-B653-4C40-B079-EF437F4745FD}">
      <dsp:nvSpPr>
        <dsp:cNvPr id="0" name=""/>
        <dsp:cNvSpPr/>
      </dsp:nvSpPr>
      <dsp:spPr>
        <a:xfrm>
          <a:off x="1926731" y="1274472"/>
          <a:ext cx="125292" cy="2445184"/>
        </a:xfrm>
        <a:custGeom>
          <a:avLst/>
          <a:gdLst/>
          <a:ahLst/>
          <a:cxnLst/>
          <a:rect l="0" t="0" r="0" b="0"/>
          <a:pathLst>
            <a:path>
              <a:moveTo>
                <a:pt x="0" y="0"/>
              </a:moveTo>
              <a:lnTo>
                <a:pt x="0" y="2445184"/>
              </a:lnTo>
              <a:lnTo>
                <a:pt x="125292" y="24451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3EBAFE2-1374-43BD-84BD-A23B5ABD6892}">
      <dsp:nvSpPr>
        <dsp:cNvPr id="0" name=""/>
        <dsp:cNvSpPr/>
      </dsp:nvSpPr>
      <dsp:spPr>
        <a:xfrm>
          <a:off x="1926731" y="1274472"/>
          <a:ext cx="125292" cy="1926283"/>
        </a:xfrm>
        <a:custGeom>
          <a:avLst/>
          <a:gdLst/>
          <a:ahLst/>
          <a:cxnLst/>
          <a:rect l="0" t="0" r="0" b="0"/>
          <a:pathLst>
            <a:path>
              <a:moveTo>
                <a:pt x="0" y="0"/>
              </a:moveTo>
              <a:lnTo>
                <a:pt x="0" y="1926283"/>
              </a:lnTo>
              <a:lnTo>
                <a:pt x="125292" y="192628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EE59DD-550B-4A18-A1AD-9EB62E296F19}">
      <dsp:nvSpPr>
        <dsp:cNvPr id="0" name=""/>
        <dsp:cNvSpPr/>
      </dsp:nvSpPr>
      <dsp:spPr>
        <a:xfrm>
          <a:off x="1926731" y="1274472"/>
          <a:ext cx="125292" cy="1407381"/>
        </a:xfrm>
        <a:custGeom>
          <a:avLst/>
          <a:gdLst/>
          <a:ahLst/>
          <a:cxnLst/>
          <a:rect l="0" t="0" r="0" b="0"/>
          <a:pathLst>
            <a:path>
              <a:moveTo>
                <a:pt x="0" y="0"/>
              </a:moveTo>
              <a:lnTo>
                <a:pt x="0" y="1407381"/>
              </a:lnTo>
              <a:lnTo>
                <a:pt x="125292" y="140738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AD8570-E912-4D3B-AC56-457AA1D5E4F8}">
      <dsp:nvSpPr>
        <dsp:cNvPr id="0" name=""/>
        <dsp:cNvSpPr/>
      </dsp:nvSpPr>
      <dsp:spPr>
        <a:xfrm>
          <a:off x="1926731" y="1274472"/>
          <a:ext cx="125292" cy="888480"/>
        </a:xfrm>
        <a:custGeom>
          <a:avLst/>
          <a:gdLst/>
          <a:ahLst/>
          <a:cxnLst/>
          <a:rect l="0" t="0" r="0" b="0"/>
          <a:pathLst>
            <a:path>
              <a:moveTo>
                <a:pt x="0" y="0"/>
              </a:moveTo>
              <a:lnTo>
                <a:pt x="0" y="888480"/>
              </a:lnTo>
              <a:lnTo>
                <a:pt x="125292" y="88848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2A5E04-0027-4083-A33C-78B5179ABE16}">
      <dsp:nvSpPr>
        <dsp:cNvPr id="0" name=""/>
        <dsp:cNvSpPr/>
      </dsp:nvSpPr>
      <dsp:spPr>
        <a:xfrm>
          <a:off x="1926731" y="1274472"/>
          <a:ext cx="125292" cy="369578"/>
        </a:xfrm>
        <a:custGeom>
          <a:avLst/>
          <a:gdLst/>
          <a:ahLst/>
          <a:cxnLst/>
          <a:rect l="0" t="0" r="0" b="0"/>
          <a:pathLst>
            <a:path>
              <a:moveTo>
                <a:pt x="0" y="0"/>
              </a:moveTo>
              <a:lnTo>
                <a:pt x="0" y="369578"/>
              </a:lnTo>
              <a:lnTo>
                <a:pt x="125292" y="36957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FDA1A9-194B-48AB-A17E-DD23F9DA92B1}">
      <dsp:nvSpPr>
        <dsp:cNvPr id="0" name=""/>
        <dsp:cNvSpPr/>
      </dsp:nvSpPr>
      <dsp:spPr>
        <a:xfrm>
          <a:off x="2343186" y="524418"/>
          <a:ext cx="3321435" cy="225635"/>
        </a:xfrm>
        <a:custGeom>
          <a:avLst/>
          <a:gdLst/>
          <a:ahLst/>
          <a:cxnLst/>
          <a:rect l="0" t="0" r="0" b="0"/>
          <a:pathLst>
            <a:path>
              <a:moveTo>
                <a:pt x="3321435" y="0"/>
              </a:moveTo>
              <a:lnTo>
                <a:pt x="3321435" y="115507"/>
              </a:lnTo>
              <a:lnTo>
                <a:pt x="0" y="115507"/>
              </a:lnTo>
              <a:lnTo>
                <a:pt x="0" y="2256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BDAC58-D7BD-46EE-BAED-22A50B73501E}">
      <dsp:nvSpPr>
        <dsp:cNvPr id="0" name=""/>
        <dsp:cNvSpPr/>
      </dsp:nvSpPr>
      <dsp:spPr>
        <a:xfrm>
          <a:off x="100720" y="1271781"/>
          <a:ext cx="276783" cy="2966775"/>
        </a:xfrm>
        <a:custGeom>
          <a:avLst/>
          <a:gdLst/>
          <a:ahLst/>
          <a:cxnLst/>
          <a:rect l="0" t="0" r="0" b="0"/>
          <a:pathLst>
            <a:path>
              <a:moveTo>
                <a:pt x="0" y="0"/>
              </a:moveTo>
              <a:lnTo>
                <a:pt x="0" y="2966775"/>
              </a:lnTo>
              <a:lnTo>
                <a:pt x="276783" y="29667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5B8903-3443-499B-86F0-E2540D049C8F}">
      <dsp:nvSpPr>
        <dsp:cNvPr id="0" name=""/>
        <dsp:cNvSpPr/>
      </dsp:nvSpPr>
      <dsp:spPr>
        <a:xfrm>
          <a:off x="100720" y="1271781"/>
          <a:ext cx="276783" cy="2447874"/>
        </a:xfrm>
        <a:custGeom>
          <a:avLst/>
          <a:gdLst/>
          <a:ahLst/>
          <a:cxnLst/>
          <a:rect l="0" t="0" r="0" b="0"/>
          <a:pathLst>
            <a:path>
              <a:moveTo>
                <a:pt x="0" y="0"/>
              </a:moveTo>
              <a:lnTo>
                <a:pt x="0" y="2447874"/>
              </a:lnTo>
              <a:lnTo>
                <a:pt x="276783" y="24478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BB7E4F-FCC3-4EC9-BAE8-703F3D86DC4F}">
      <dsp:nvSpPr>
        <dsp:cNvPr id="0" name=""/>
        <dsp:cNvSpPr/>
      </dsp:nvSpPr>
      <dsp:spPr>
        <a:xfrm>
          <a:off x="100720" y="1271781"/>
          <a:ext cx="276783" cy="1928973"/>
        </a:xfrm>
        <a:custGeom>
          <a:avLst/>
          <a:gdLst/>
          <a:ahLst/>
          <a:cxnLst/>
          <a:rect l="0" t="0" r="0" b="0"/>
          <a:pathLst>
            <a:path>
              <a:moveTo>
                <a:pt x="0" y="0"/>
              </a:moveTo>
              <a:lnTo>
                <a:pt x="0" y="1928973"/>
              </a:lnTo>
              <a:lnTo>
                <a:pt x="276783" y="192897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2FD686-4B96-4E90-961D-3F8578F8C453}">
      <dsp:nvSpPr>
        <dsp:cNvPr id="0" name=""/>
        <dsp:cNvSpPr/>
      </dsp:nvSpPr>
      <dsp:spPr>
        <a:xfrm>
          <a:off x="100720" y="1271781"/>
          <a:ext cx="276783" cy="1410071"/>
        </a:xfrm>
        <a:custGeom>
          <a:avLst/>
          <a:gdLst/>
          <a:ahLst/>
          <a:cxnLst/>
          <a:rect l="0" t="0" r="0" b="0"/>
          <a:pathLst>
            <a:path>
              <a:moveTo>
                <a:pt x="0" y="0"/>
              </a:moveTo>
              <a:lnTo>
                <a:pt x="0" y="1410071"/>
              </a:lnTo>
              <a:lnTo>
                <a:pt x="276783" y="141007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26811E-630B-4776-B269-D80AA91087E5}">
      <dsp:nvSpPr>
        <dsp:cNvPr id="0" name=""/>
        <dsp:cNvSpPr/>
      </dsp:nvSpPr>
      <dsp:spPr>
        <a:xfrm>
          <a:off x="100720" y="1271781"/>
          <a:ext cx="276783" cy="891170"/>
        </a:xfrm>
        <a:custGeom>
          <a:avLst/>
          <a:gdLst/>
          <a:ahLst/>
          <a:cxnLst/>
          <a:rect l="0" t="0" r="0" b="0"/>
          <a:pathLst>
            <a:path>
              <a:moveTo>
                <a:pt x="0" y="0"/>
              </a:moveTo>
              <a:lnTo>
                <a:pt x="0" y="891170"/>
              </a:lnTo>
              <a:lnTo>
                <a:pt x="276783" y="8911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2FB5CE-CA05-43F6-82C8-E8310F63E86A}">
      <dsp:nvSpPr>
        <dsp:cNvPr id="0" name=""/>
        <dsp:cNvSpPr/>
      </dsp:nvSpPr>
      <dsp:spPr>
        <a:xfrm>
          <a:off x="100720" y="1271781"/>
          <a:ext cx="276783" cy="372268"/>
        </a:xfrm>
        <a:custGeom>
          <a:avLst/>
          <a:gdLst/>
          <a:ahLst/>
          <a:cxnLst/>
          <a:rect l="0" t="0" r="0" b="0"/>
          <a:pathLst>
            <a:path>
              <a:moveTo>
                <a:pt x="0" y="0"/>
              </a:moveTo>
              <a:lnTo>
                <a:pt x="0" y="372268"/>
              </a:lnTo>
              <a:lnTo>
                <a:pt x="276783" y="37226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B09104-B5E2-4D1F-9BEE-CACA494E029F}">
      <dsp:nvSpPr>
        <dsp:cNvPr id="0" name=""/>
        <dsp:cNvSpPr/>
      </dsp:nvSpPr>
      <dsp:spPr>
        <a:xfrm>
          <a:off x="503604" y="524418"/>
          <a:ext cx="5161017" cy="222945"/>
        </a:xfrm>
        <a:custGeom>
          <a:avLst/>
          <a:gdLst/>
          <a:ahLst/>
          <a:cxnLst/>
          <a:rect l="0" t="0" r="0" b="0"/>
          <a:pathLst>
            <a:path>
              <a:moveTo>
                <a:pt x="5161017" y="0"/>
              </a:moveTo>
              <a:lnTo>
                <a:pt x="5161017" y="112817"/>
              </a:lnTo>
              <a:lnTo>
                <a:pt x="0" y="112817"/>
              </a:lnTo>
              <a:lnTo>
                <a:pt x="0" y="22294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1526F4-D093-4E9D-BAED-0695FD37EEE8}">
      <dsp:nvSpPr>
        <dsp:cNvPr id="0" name=""/>
        <dsp:cNvSpPr/>
      </dsp:nvSpPr>
      <dsp:spPr>
        <a:xfrm>
          <a:off x="4915081" y="0"/>
          <a:ext cx="1499081" cy="5244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Tokens in C</a:t>
          </a:r>
        </a:p>
      </dsp:txBody>
      <dsp:txXfrm>
        <a:off x="4915081" y="0"/>
        <a:ext cx="1499081" cy="524418"/>
      </dsp:txXfrm>
    </dsp:sp>
    <dsp:sp modelId="{316149DD-4A20-479B-BCF0-4A4887F9049D}">
      <dsp:nvSpPr>
        <dsp:cNvPr id="0" name=""/>
        <dsp:cNvSpPr/>
      </dsp:nvSpPr>
      <dsp:spPr>
        <a:xfrm>
          <a:off x="0" y="747363"/>
          <a:ext cx="1007208" cy="5244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Keywords</a:t>
          </a:r>
        </a:p>
      </dsp:txBody>
      <dsp:txXfrm>
        <a:off x="0" y="747363"/>
        <a:ext cx="1007208" cy="524418"/>
      </dsp:txXfrm>
    </dsp:sp>
    <dsp:sp modelId="{B7050186-4FB5-4A46-BFA1-81A4CAF3AC74}">
      <dsp:nvSpPr>
        <dsp:cNvPr id="0" name=""/>
        <dsp:cNvSpPr/>
      </dsp:nvSpPr>
      <dsp:spPr>
        <a:xfrm>
          <a:off x="377503" y="1494727"/>
          <a:ext cx="1082147" cy="2986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void</a:t>
          </a:r>
        </a:p>
      </dsp:txBody>
      <dsp:txXfrm>
        <a:off x="377503" y="1494727"/>
        <a:ext cx="1082147" cy="298645"/>
      </dsp:txXfrm>
    </dsp:sp>
    <dsp:sp modelId="{FE72D7D6-90BC-428A-9F13-437DFEDD1E5A}">
      <dsp:nvSpPr>
        <dsp:cNvPr id="0" name=""/>
        <dsp:cNvSpPr/>
      </dsp:nvSpPr>
      <dsp:spPr>
        <a:xfrm>
          <a:off x="377503" y="2013629"/>
          <a:ext cx="1048836" cy="2986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err="1"/>
            <a:t>while</a:t>
          </a:r>
          <a:endParaRPr lang="en-US" sz="1200" kern="1200" noProof="0" dirty="0"/>
        </a:p>
      </dsp:txBody>
      <dsp:txXfrm>
        <a:off x="377503" y="2013629"/>
        <a:ext cx="1048836" cy="298645"/>
      </dsp:txXfrm>
    </dsp:sp>
    <dsp:sp modelId="{C2BE18C1-5CCE-47C6-8255-2BEA16B15BB7}">
      <dsp:nvSpPr>
        <dsp:cNvPr id="0" name=""/>
        <dsp:cNvSpPr/>
      </dsp:nvSpPr>
      <dsp:spPr>
        <a:xfrm>
          <a:off x="377503" y="2532530"/>
          <a:ext cx="1048836" cy="2986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err="1"/>
            <a:t>if</a:t>
          </a:r>
          <a:endParaRPr lang="en-US" sz="1200" kern="1200" noProof="0" dirty="0"/>
        </a:p>
      </dsp:txBody>
      <dsp:txXfrm>
        <a:off x="377503" y="2532530"/>
        <a:ext cx="1048836" cy="298645"/>
      </dsp:txXfrm>
    </dsp:sp>
    <dsp:sp modelId="{1E9329F2-5F8B-411F-AFB1-645736719AD2}">
      <dsp:nvSpPr>
        <dsp:cNvPr id="0" name=""/>
        <dsp:cNvSpPr/>
      </dsp:nvSpPr>
      <dsp:spPr>
        <a:xfrm>
          <a:off x="377503" y="3051432"/>
          <a:ext cx="1048836" cy="2986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err="1"/>
            <a:t>int</a:t>
          </a:r>
          <a:endParaRPr lang="da-DK" sz="1200" kern="1200" noProof="0" dirty="0"/>
        </a:p>
      </dsp:txBody>
      <dsp:txXfrm>
        <a:off x="377503" y="3051432"/>
        <a:ext cx="1048836" cy="298645"/>
      </dsp:txXfrm>
    </dsp:sp>
    <dsp:sp modelId="{55DA1A5A-12A0-4BB0-A1B2-14D807FF6FD8}">
      <dsp:nvSpPr>
        <dsp:cNvPr id="0" name=""/>
        <dsp:cNvSpPr/>
      </dsp:nvSpPr>
      <dsp:spPr>
        <a:xfrm>
          <a:off x="377503" y="3570333"/>
          <a:ext cx="1048836" cy="2986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a:t>break</a:t>
          </a:r>
        </a:p>
      </dsp:txBody>
      <dsp:txXfrm>
        <a:off x="377503" y="3570333"/>
        <a:ext cx="1048836" cy="298645"/>
      </dsp:txXfrm>
    </dsp:sp>
    <dsp:sp modelId="{9793A294-0BA3-43F6-851A-3E2D432D442C}">
      <dsp:nvSpPr>
        <dsp:cNvPr id="0" name=""/>
        <dsp:cNvSpPr/>
      </dsp:nvSpPr>
      <dsp:spPr>
        <a:xfrm>
          <a:off x="377503" y="4089234"/>
          <a:ext cx="1048836" cy="2986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a:t>…</a:t>
          </a:r>
        </a:p>
      </dsp:txBody>
      <dsp:txXfrm>
        <a:off x="377503" y="4089234"/>
        <a:ext cx="1048836" cy="298645"/>
      </dsp:txXfrm>
    </dsp:sp>
    <dsp:sp modelId="{AD6FCBA5-107F-4E39-9D14-0F9C209CE42B}">
      <dsp:nvSpPr>
        <dsp:cNvPr id="0" name=""/>
        <dsp:cNvSpPr/>
      </dsp:nvSpPr>
      <dsp:spPr>
        <a:xfrm>
          <a:off x="1822617" y="750053"/>
          <a:ext cx="1041138" cy="5244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Operators</a:t>
          </a:r>
        </a:p>
      </dsp:txBody>
      <dsp:txXfrm>
        <a:off x="1822617" y="750053"/>
        <a:ext cx="1041138" cy="524418"/>
      </dsp:txXfrm>
    </dsp:sp>
    <dsp:sp modelId="{F0CECF85-B5C3-4F33-9B57-BF760E7F8936}">
      <dsp:nvSpPr>
        <dsp:cNvPr id="0" name=""/>
        <dsp:cNvSpPr/>
      </dsp:nvSpPr>
      <dsp:spPr>
        <a:xfrm>
          <a:off x="2052024" y="1494727"/>
          <a:ext cx="2487221" cy="2986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err="1"/>
            <a:t>Arithmatic</a:t>
          </a:r>
          <a:r>
            <a:rPr lang="en-US" sz="1200" kern="1200" noProof="0" dirty="0"/>
            <a:t>: +, -, /, *, %</a:t>
          </a:r>
        </a:p>
      </dsp:txBody>
      <dsp:txXfrm>
        <a:off x="2052024" y="1494727"/>
        <a:ext cx="2487221" cy="298645"/>
      </dsp:txXfrm>
    </dsp:sp>
    <dsp:sp modelId="{AFDD2A41-0AC4-4DD3-BF5A-FAA889D200B5}">
      <dsp:nvSpPr>
        <dsp:cNvPr id="0" name=""/>
        <dsp:cNvSpPr/>
      </dsp:nvSpPr>
      <dsp:spPr>
        <a:xfrm>
          <a:off x="2052024" y="2013629"/>
          <a:ext cx="2487221" cy="2986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Relational: &lt;, &lt;=, &gt;, &gt;=, ==, !=</a:t>
          </a:r>
        </a:p>
      </dsp:txBody>
      <dsp:txXfrm>
        <a:off x="2052024" y="2013629"/>
        <a:ext cx="2487221" cy="298645"/>
      </dsp:txXfrm>
    </dsp:sp>
    <dsp:sp modelId="{C588F604-4C71-459E-9996-F4A026851A65}">
      <dsp:nvSpPr>
        <dsp:cNvPr id="0" name=""/>
        <dsp:cNvSpPr/>
      </dsp:nvSpPr>
      <dsp:spPr>
        <a:xfrm>
          <a:off x="2052024" y="2532530"/>
          <a:ext cx="2487221" cy="2986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Logical: &amp;&amp;, ||, !</a:t>
          </a:r>
        </a:p>
      </dsp:txBody>
      <dsp:txXfrm>
        <a:off x="2052024" y="2532530"/>
        <a:ext cx="2487221" cy="298645"/>
      </dsp:txXfrm>
    </dsp:sp>
    <dsp:sp modelId="{7A48EC60-51F3-4E67-AB7D-07B29B70C60D}">
      <dsp:nvSpPr>
        <dsp:cNvPr id="0" name=""/>
        <dsp:cNvSpPr/>
      </dsp:nvSpPr>
      <dsp:spPr>
        <a:xfrm>
          <a:off x="2052024" y="3051432"/>
          <a:ext cx="2487221" cy="2986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Bitwise: &amp;, |, &lt;&lt;, &gt;&gt;, ~, ^</a:t>
          </a:r>
        </a:p>
      </dsp:txBody>
      <dsp:txXfrm>
        <a:off x="2052024" y="3051432"/>
        <a:ext cx="2487221" cy="298645"/>
      </dsp:txXfrm>
    </dsp:sp>
    <dsp:sp modelId="{C25DE249-8875-4463-85D3-99FDECF1277F}">
      <dsp:nvSpPr>
        <dsp:cNvPr id="0" name=""/>
        <dsp:cNvSpPr/>
      </dsp:nvSpPr>
      <dsp:spPr>
        <a:xfrm>
          <a:off x="2052024" y="3570333"/>
          <a:ext cx="2487221" cy="2986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err="1"/>
            <a:t>Conditonal</a:t>
          </a:r>
          <a:r>
            <a:rPr lang="da-DK" sz="1200" kern="1200" noProof="0" dirty="0"/>
            <a:t>: ? :</a:t>
          </a:r>
          <a:endParaRPr lang="en-US" sz="1200" kern="1200" noProof="0" dirty="0"/>
        </a:p>
      </dsp:txBody>
      <dsp:txXfrm>
        <a:off x="2052024" y="3570333"/>
        <a:ext cx="2487221" cy="298645"/>
      </dsp:txXfrm>
    </dsp:sp>
    <dsp:sp modelId="{284AAC9C-A343-418C-96D3-0EC938A08886}">
      <dsp:nvSpPr>
        <dsp:cNvPr id="0" name=""/>
        <dsp:cNvSpPr/>
      </dsp:nvSpPr>
      <dsp:spPr>
        <a:xfrm>
          <a:off x="2052024" y="4089234"/>
          <a:ext cx="2487221" cy="2986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err="1"/>
            <a:t>Assignment</a:t>
          </a:r>
          <a:r>
            <a:rPr lang="da-DK" sz="1200" kern="1200" noProof="0" dirty="0"/>
            <a:t>: =, +=, -=, *=, /=, %=</a:t>
          </a:r>
          <a:endParaRPr lang="en-US" sz="1200" kern="1200" noProof="0" dirty="0"/>
        </a:p>
      </dsp:txBody>
      <dsp:txXfrm>
        <a:off x="2052024" y="4089234"/>
        <a:ext cx="2487221" cy="298645"/>
      </dsp:txXfrm>
    </dsp:sp>
    <dsp:sp modelId="{ECF10C6A-7C39-40A8-BEE0-63935E4B7D7A}">
      <dsp:nvSpPr>
        <dsp:cNvPr id="0" name=""/>
        <dsp:cNvSpPr/>
      </dsp:nvSpPr>
      <dsp:spPr>
        <a:xfrm>
          <a:off x="4622437" y="747358"/>
          <a:ext cx="886193" cy="5244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Strings</a:t>
          </a:r>
        </a:p>
      </dsp:txBody>
      <dsp:txXfrm>
        <a:off x="4622437" y="747358"/>
        <a:ext cx="886193" cy="524418"/>
      </dsp:txXfrm>
    </dsp:sp>
    <dsp:sp modelId="{0B44B6FA-92BD-4B30-B532-624F03EFA2BF}">
      <dsp:nvSpPr>
        <dsp:cNvPr id="0" name=""/>
        <dsp:cNvSpPr/>
      </dsp:nvSpPr>
      <dsp:spPr>
        <a:xfrm>
          <a:off x="4843985" y="1483641"/>
          <a:ext cx="1082147" cy="29215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“Hello, World!”</a:t>
          </a:r>
        </a:p>
      </dsp:txBody>
      <dsp:txXfrm>
        <a:off x="4843985" y="1483641"/>
        <a:ext cx="1082147" cy="292158"/>
      </dsp:txXfrm>
    </dsp:sp>
    <dsp:sp modelId="{4EA816CB-6AB7-4D30-91D2-E19223664521}">
      <dsp:nvSpPr>
        <dsp:cNvPr id="0" name=""/>
        <dsp:cNvSpPr/>
      </dsp:nvSpPr>
      <dsp:spPr>
        <a:xfrm>
          <a:off x="6118429" y="747363"/>
          <a:ext cx="1015473" cy="5244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Constants</a:t>
          </a:r>
        </a:p>
      </dsp:txBody>
      <dsp:txXfrm>
        <a:off x="6118429" y="747363"/>
        <a:ext cx="1015473" cy="524418"/>
      </dsp:txXfrm>
    </dsp:sp>
    <dsp:sp modelId="{70190753-20EF-468A-AF58-9CECB07CAC07}">
      <dsp:nvSpPr>
        <dsp:cNvPr id="0" name=""/>
        <dsp:cNvSpPr/>
      </dsp:nvSpPr>
      <dsp:spPr>
        <a:xfrm>
          <a:off x="6372298" y="1492037"/>
          <a:ext cx="1154286" cy="29215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Integer</a:t>
          </a:r>
        </a:p>
      </dsp:txBody>
      <dsp:txXfrm>
        <a:off x="6372298" y="1492037"/>
        <a:ext cx="1154286" cy="292158"/>
      </dsp:txXfrm>
    </dsp:sp>
    <dsp:sp modelId="{66591EBC-DAA4-4B50-99CE-1E8801ECC50E}">
      <dsp:nvSpPr>
        <dsp:cNvPr id="0" name=""/>
        <dsp:cNvSpPr/>
      </dsp:nvSpPr>
      <dsp:spPr>
        <a:xfrm>
          <a:off x="6372298" y="2004451"/>
          <a:ext cx="1154286" cy="29215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Float</a:t>
          </a:r>
        </a:p>
      </dsp:txBody>
      <dsp:txXfrm>
        <a:off x="6372298" y="2004451"/>
        <a:ext cx="1154286" cy="292158"/>
      </dsp:txXfrm>
    </dsp:sp>
    <dsp:sp modelId="{2560D3C0-49B9-4733-B1A3-1F04E90C7D41}">
      <dsp:nvSpPr>
        <dsp:cNvPr id="0" name=""/>
        <dsp:cNvSpPr/>
      </dsp:nvSpPr>
      <dsp:spPr>
        <a:xfrm>
          <a:off x="6372298" y="2516866"/>
          <a:ext cx="1154286" cy="29215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Character</a:t>
          </a:r>
        </a:p>
      </dsp:txBody>
      <dsp:txXfrm>
        <a:off x="6372298" y="2516866"/>
        <a:ext cx="1154286" cy="292158"/>
      </dsp:txXfrm>
    </dsp:sp>
    <dsp:sp modelId="{6E874E0E-CD39-4B8F-8BB1-758447ADE981}">
      <dsp:nvSpPr>
        <dsp:cNvPr id="0" name=""/>
        <dsp:cNvSpPr/>
      </dsp:nvSpPr>
      <dsp:spPr>
        <a:xfrm>
          <a:off x="7694398" y="747363"/>
          <a:ext cx="1048836" cy="5244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Special Characters</a:t>
          </a:r>
        </a:p>
      </dsp:txBody>
      <dsp:txXfrm>
        <a:off x="7694398" y="747363"/>
        <a:ext cx="1048836" cy="524418"/>
      </dsp:txXfrm>
    </dsp:sp>
    <dsp:sp modelId="{12560C36-BCE1-4E78-ABEE-409BD084B9EA}">
      <dsp:nvSpPr>
        <dsp:cNvPr id="0" name=""/>
        <dsp:cNvSpPr/>
      </dsp:nvSpPr>
      <dsp:spPr>
        <a:xfrm>
          <a:off x="7956607" y="1492037"/>
          <a:ext cx="1499836" cy="6476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a-DK" sz="1400" kern="1200" noProof="0" dirty="0"/>
            <a:t>{}, [], (), \, /, #, …</a:t>
          </a:r>
          <a:endParaRPr lang="en-US" sz="1400" kern="1200" noProof="0" dirty="0"/>
        </a:p>
      </dsp:txBody>
      <dsp:txXfrm>
        <a:off x="7956607" y="1492037"/>
        <a:ext cx="1499836" cy="647651"/>
      </dsp:txXfrm>
    </dsp:sp>
    <dsp:sp modelId="{4DD3E079-E659-4CAA-8BD1-A49E007B995A}">
      <dsp:nvSpPr>
        <dsp:cNvPr id="0" name=""/>
        <dsp:cNvSpPr/>
      </dsp:nvSpPr>
      <dsp:spPr>
        <a:xfrm>
          <a:off x="9666450" y="747363"/>
          <a:ext cx="1383090" cy="5244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Identifies</a:t>
          </a:r>
          <a:br>
            <a:rPr lang="en-US" sz="1400" kern="1200" noProof="0" dirty="0"/>
          </a:br>
          <a:r>
            <a:rPr lang="en-US" sz="1400" kern="1200" noProof="0" dirty="0"/>
            <a:t>(user-defined)</a:t>
          </a:r>
        </a:p>
      </dsp:txBody>
      <dsp:txXfrm>
        <a:off x="9666450" y="747363"/>
        <a:ext cx="1383090" cy="524418"/>
      </dsp:txXfrm>
    </dsp:sp>
    <dsp:sp modelId="{A0A5AC44-05D8-4ED1-B764-B9483CFC86FD}">
      <dsp:nvSpPr>
        <dsp:cNvPr id="0" name=""/>
        <dsp:cNvSpPr/>
      </dsp:nvSpPr>
      <dsp:spPr>
        <a:xfrm>
          <a:off x="10012223" y="1492037"/>
          <a:ext cx="1048836" cy="5244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a-DK" sz="1400" kern="1200" noProof="0" dirty="0"/>
            <a:t>Variable </a:t>
          </a:r>
          <a:r>
            <a:rPr lang="da-DK" sz="1400" kern="1200" noProof="0" dirty="0" err="1"/>
            <a:t>names</a:t>
          </a:r>
          <a:endParaRPr lang="en-US" sz="1400" kern="1200" noProof="0" dirty="0"/>
        </a:p>
      </dsp:txBody>
      <dsp:txXfrm>
        <a:off x="10012223" y="1492037"/>
        <a:ext cx="1048836" cy="524418"/>
      </dsp:txXfrm>
    </dsp:sp>
    <dsp:sp modelId="{D822EDDF-D7BE-4830-8BE1-464128AA5270}">
      <dsp:nvSpPr>
        <dsp:cNvPr id="0" name=""/>
        <dsp:cNvSpPr/>
      </dsp:nvSpPr>
      <dsp:spPr>
        <a:xfrm>
          <a:off x="10012223" y="2236711"/>
          <a:ext cx="1048836" cy="5244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a-DK" sz="1400" kern="1200" noProof="0" dirty="0" err="1"/>
            <a:t>Function</a:t>
          </a:r>
          <a:r>
            <a:rPr lang="da-DK" sz="1400" kern="1200" noProof="0" dirty="0"/>
            <a:t> </a:t>
          </a:r>
          <a:r>
            <a:rPr lang="da-DK" sz="1400" kern="1200" noProof="0" dirty="0" err="1"/>
            <a:t>names</a:t>
          </a:r>
          <a:endParaRPr lang="en-US" sz="1400" kern="1200" noProof="0" dirty="0"/>
        </a:p>
      </dsp:txBody>
      <dsp:txXfrm>
        <a:off x="10012223" y="2236711"/>
        <a:ext cx="1048836" cy="52441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40EBAF-D955-C443-AB02-2BCBC7797572}" type="datetimeFigureOut">
              <a:rPr lang="en-US" smtClean="0"/>
              <a:t>2025-08-19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9E1DC8B-0A09-DC4E-ABCE-FAAA12F0302B}" type="slidenum">
              <a:rPr lang="en-US" smtClean="0"/>
              <a:t>‹#›</a:t>
            </a:fld>
            <a:endParaRPr lang="en-US"/>
          </a:p>
        </p:txBody>
      </p:sp>
    </p:spTree>
    <p:extLst>
      <p:ext uri="{BB962C8B-B14F-4D97-AF65-F5344CB8AC3E}">
        <p14:creationId xmlns:p14="http://schemas.microsoft.com/office/powerpoint/2010/main" val="2068574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7A641A-FC50-3840-A830-42D90553FE8C}" type="datetimeFigureOut">
              <a:rPr lang="en-US" smtClean="0"/>
              <a:t>2025-08-19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896355-3DDC-9949-861F-AD0908BFCC23}" type="slidenum">
              <a:rPr lang="en-US" smtClean="0"/>
              <a:t>‹#›</a:t>
            </a:fld>
            <a:endParaRPr lang="en-US"/>
          </a:p>
        </p:txBody>
      </p:sp>
    </p:spTree>
    <p:extLst>
      <p:ext uri="{BB962C8B-B14F-4D97-AF65-F5344CB8AC3E}">
        <p14:creationId xmlns:p14="http://schemas.microsoft.com/office/powerpoint/2010/main" val="209977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design.aau.dk/skabeloner/powerpoint" TargetMode="External"/><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rugerguide">
    <p:spTree>
      <p:nvGrpSpPr>
        <p:cNvPr id="1" name=""/>
        <p:cNvGrpSpPr/>
        <p:nvPr/>
      </p:nvGrpSpPr>
      <p:grpSpPr>
        <a:xfrm>
          <a:off x="0" y="0"/>
          <a:ext cx="0" cy="0"/>
          <a:chOff x="0" y="0"/>
          <a:chExt cx="0" cy="0"/>
        </a:xfrm>
      </p:grpSpPr>
      <p:sp>
        <p:nvSpPr>
          <p:cNvPr id="2" name="Rektangel 1"/>
          <p:cNvSpPr/>
          <p:nvPr userDrawn="1"/>
        </p:nvSpPr>
        <p:spPr>
          <a:xfrm>
            <a:off x="505731" y="1155050"/>
            <a:ext cx="8091261" cy="369332"/>
          </a:xfrm>
          <a:prstGeom prst="rect">
            <a:avLst/>
          </a:prstGeom>
        </p:spPr>
        <p:txBody>
          <a:bodyPr wrap="square">
            <a:spAutoFit/>
          </a:bodyPr>
          <a:lstStyle/>
          <a:p>
            <a:r>
              <a:rPr lang="en-US" dirty="0">
                <a:solidFill>
                  <a:srgbClr val="DF6752"/>
                </a:solidFill>
              </a:rPr>
              <a:t>- SLET DETTE SLIDE, FØR DU FÆRDIGGØR PRÆSENTATIONEN</a:t>
            </a:r>
            <a:endParaRPr lang="da-DK" dirty="0">
              <a:solidFill>
                <a:srgbClr val="DF6752"/>
              </a:solidFill>
            </a:endParaRPr>
          </a:p>
        </p:txBody>
      </p:sp>
      <p:sp>
        <p:nvSpPr>
          <p:cNvPr id="5" name="Text Box 48"/>
          <p:cNvSpPr txBox="1">
            <a:spLocks noChangeArrowheads="1"/>
          </p:cNvSpPr>
          <p:nvPr userDrawn="1"/>
        </p:nvSpPr>
        <p:spPr bwMode="auto">
          <a:xfrm>
            <a:off x="587375" y="1960595"/>
            <a:ext cx="2327618" cy="320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00000"/>
              </a:lnSpc>
              <a:spcAft>
                <a:spcPts val="600"/>
              </a:spcAft>
              <a:defRPr/>
            </a:pPr>
            <a:r>
              <a:rPr lang="da-DK" sz="1000" b="1" spc="300" noProof="1">
                <a:solidFill>
                  <a:schemeClr val="tx1"/>
                </a:solidFill>
                <a:latin typeface="+mn-lt"/>
                <a:cs typeface="Arial" panose="020B0604020202020204" pitchFamily="34" charset="0"/>
              </a:rPr>
              <a:t>AAU-SKABELONER TIL POWERPOINT</a:t>
            </a:r>
            <a:br>
              <a:rPr lang="da-DK" sz="1000" b="1" noProof="1">
                <a:solidFill>
                  <a:schemeClr val="tx1"/>
                </a:solidFill>
                <a:latin typeface="+mn-lt"/>
                <a:cs typeface="Arial" panose="020B0604020202020204" pitchFamily="34" charset="0"/>
              </a:rPr>
            </a:br>
            <a:br>
              <a:rPr lang="da-DK" sz="1000" b="1" noProof="1">
                <a:solidFill>
                  <a:schemeClr val="tx1"/>
                </a:solidFill>
                <a:latin typeface="+mn-lt"/>
                <a:cs typeface="Arial" panose="020B0604020202020204" pitchFamily="34" charset="0"/>
              </a:rPr>
            </a:br>
            <a:r>
              <a:rPr lang="da-DK" sz="900" b="0" dirty="0">
                <a:effectLst/>
                <a:latin typeface="+mn-lt"/>
                <a:ea typeface="Calibri" panose="020F0502020204030204" pitchFamily="34" charset="0"/>
                <a:cs typeface="Times New Roman" panose="02020603050405020304" pitchFamily="18" charset="0"/>
              </a:rPr>
              <a:t>Når du åbner PowerPoint på din pc, kan du vælge</a:t>
            </a:r>
            <a:r>
              <a:rPr lang="da-DK" sz="900" b="0" baseline="0" dirty="0">
                <a:effectLst/>
                <a:latin typeface="+mn-lt"/>
                <a:ea typeface="Calibri" panose="020F0502020204030204" pitchFamily="34" charset="0"/>
                <a:cs typeface="Times New Roman" panose="02020603050405020304" pitchFamily="18" charset="0"/>
              </a:rPr>
              <a:t> mellem to </a:t>
            </a:r>
            <a:r>
              <a:rPr lang="da-DK" sz="900" b="0" dirty="0">
                <a:effectLst/>
                <a:latin typeface="+mn-lt"/>
                <a:ea typeface="Calibri" panose="020F0502020204030204" pitchFamily="34" charset="0"/>
                <a:cs typeface="Times New Roman" panose="02020603050405020304" pitchFamily="18" charset="0"/>
              </a:rPr>
              <a:t>skabeloner i 16:9-format med</a:t>
            </a:r>
            <a:r>
              <a:rPr lang="da-DK" sz="900" b="0" baseline="0" dirty="0">
                <a:effectLst/>
                <a:latin typeface="+mn-lt"/>
                <a:ea typeface="Calibri" panose="020F0502020204030204" pitchFamily="34" charset="0"/>
                <a:cs typeface="Times New Roman" panose="02020603050405020304" pitchFamily="18" charset="0"/>
              </a:rPr>
              <a:t> enten det danske eller engelske AAU-logo.</a:t>
            </a:r>
            <a:endParaRPr lang="da-DK" sz="900" b="0" dirty="0">
              <a:effectLst/>
              <a:latin typeface="+mn-lt"/>
              <a:ea typeface="Calibri" panose="020F0502020204030204" pitchFamily="34" charset="0"/>
              <a:cs typeface="Times New Roman" panose="02020603050405020304" pitchFamily="18" charset="0"/>
            </a:endParaRPr>
          </a:p>
          <a:p>
            <a:pPr>
              <a:lnSpc>
                <a:spcPct val="100000"/>
              </a:lnSpc>
              <a:spcAft>
                <a:spcPts val="1000"/>
              </a:spcAft>
            </a:pPr>
            <a:r>
              <a:rPr lang="da-DK" sz="900" b="0" dirty="0">
                <a:effectLst/>
                <a:latin typeface="+mn-lt"/>
                <a:ea typeface="Calibri" panose="020F0502020204030204" pitchFamily="34" charset="0"/>
                <a:cs typeface="Times New Roman" panose="02020603050405020304" pitchFamily="18" charset="0"/>
              </a:rPr>
              <a:t>Det</a:t>
            </a:r>
            <a:r>
              <a:rPr lang="da-DK" sz="900" b="0" baseline="0" dirty="0">
                <a:effectLst/>
                <a:latin typeface="+mn-lt"/>
                <a:ea typeface="Calibri" panose="020F0502020204030204" pitchFamily="34" charset="0"/>
                <a:cs typeface="Times New Roman" panose="02020603050405020304" pitchFamily="18" charset="0"/>
              </a:rPr>
              <a:t> er også muligt at hente PowerPoint-skabelonerne på: </a:t>
            </a:r>
            <a:r>
              <a:rPr lang="da-DK" sz="900" b="0" baseline="0" dirty="0">
                <a:effectLst/>
                <a:latin typeface="+mn-lt"/>
                <a:ea typeface="Calibri" panose="020F0502020204030204" pitchFamily="34" charset="0"/>
                <a:cs typeface="Times New Roman" panose="02020603050405020304" pitchFamily="18" charset="0"/>
                <a:hlinkClick r:id="rId2"/>
              </a:rPr>
              <a:t>www.design.aau.dk/skabeloner/</a:t>
            </a:r>
            <a:r>
              <a:rPr lang="da-DK" sz="900" b="0" baseline="0" dirty="0" err="1">
                <a:effectLst/>
                <a:latin typeface="+mn-lt"/>
                <a:ea typeface="Calibri" panose="020F0502020204030204" pitchFamily="34" charset="0"/>
                <a:cs typeface="Times New Roman" panose="02020603050405020304" pitchFamily="18" charset="0"/>
                <a:hlinkClick r:id="rId2"/>
              </a:rPr>
              <a:t>powerpoint</a:t>
            </a:r>
            <a:r>
              <a:rPr lang="da-DK" sz="900" b="0" baseline="0" dirty="0">
                <a:effectLst/>
                <a:latin typeface="+mn-lt"/>
                <a:ea typeface="Calibri" panose="020F0502020204030204" pitchFamily="34" charset="0"/>
                <a:cs typeface="Times New Roman" panose="02020603050405020304" pitchFamily="18" charset="0"/>
              </a:rPr>
              <a:t>. Her kan du også hente den generelle AAU PowerPoint til inspiration. Denne vil løbende blive opdateret med de nyeste tal og informationer. Du kan her slette de slides du ikke vil bruge. </a:t>
            </a:r>
          </a:p>
          <a:p>
            <a:pPr marL="0" marR="0" lvl="0" indent="0" algn="l" defTabSz="914330" rtl="0" eaLnBrk="0" fontAlgn="auto" latinLnBrk="0" hangingPunct="0">
              <a:lnSpc>
                <a:spcPct val="100000"/>
              </a:lnSpc>
              <a:spcBef>
                <a:spcPts val="0"/>
              </a:spcBef>
              <a:spcAft>
                <a:spcPts val="1000"/>
              </a:spcAft>
              <a:buClrTx/>
              <a:buSzTx/>
              <a:buFontTx/>
              <a:buNone/>
              <a:tabLst/>
              <a:defRPr/>
            </a:pPr>
            <a:r>
              <a:rPr lang="da-DK" sz="1000" b="1" kern="1200" spc="300" noProof="1">
                <a:solidFill>
                  <a:schemeClr val="tx1"/>
                </a:solidFill>
                <a:latin typeface="Arial" charset="0"/>
                <a:ea typeface="+mn-ea"/>
                <a:cs typeface="Arial" panose="020B0604020202020204" pitchFamily="34" charset="0"/>
              </a:rPr>
              <a:t>SKRIFT</a:t>
            </a:r>
            <a:br>
              <a:rPr lang="da-DK" sz="1000" b="1" kern="1200" spc="300" noProof="1">
                <a:solidFill>
                  <a:schemeClr val="tx1"/>
                </a:solidFill>
                <a:latin typeface="Arial" charset="0"/>
                <a:ea typeface="+mn-ea"/>
                <a:cs typeface="Arial" panose="020B0604020202020204" pitchFamily="34" charset="0"/>
              </a:rPr>
            </a:br>
            <a:br>
              <a:rPr lang="da-DK" sz="1050" b="1" kern="1200" noProof="1">
                <a:solidFill>
                  <a:schemeClr val="tx1"/>
                </a:solidFill>
                <a:latin typeface="Arial" charset="0"/>
                <a:ea typeface="+mn-ea"/>
                <a:cs typeface="Arial" panose="020B0604020202020204" pitchFamily="34" charset="0"/>
              </a:rPr>
            </a:br>
            <a:r>
              <a:rPr lang="da-DK" altLang="da-DK" sz="900" b="0" kern="1200" noProof="1">
                <a:solidFill>
                  <a:schemeClr val="tx1"/>
                </a:solidFill>
                <a:latin typeface="Arial" charset="0"/>
                <a:ea typeface="+mn-ea"/>
                <a:cs typeface="Arial" panose="020B0604020202020204" pitchFamily="34" charset="0"/>
              </a:rPr>
              <a:t>AAU anvender vores</a:t>
            </a:r>
            <a:r>
              <a:rPr lang="da-DK" altLang="da-DK" sz="900" b="0" kern="1200" baseline="0" noProof="1">
                <a:solidFill>
                  <a:schemeClr val="tx1"/>
                </a:solidFill>
                <a:latin typeface="Arial" charset="0"/>
                <a:ea typeface="+mn-ea"/>
                <a:cs typeface="Arial" panose="020B0604020202020204" pitchFamily="34" charset="0"/>
              </a:rPr>
              <a:t> sekundære </a:t>
            </a:r>
            <a:r>
              <a:rPr lang="da-DK" altLang="da-DK" sz="900" b="0" kern="1200" noProof="1">
                <a:solidFill>
                  <a:schemeClr val="tx1"/>
                </a:solidFill>
                <a:latin typeface="Arial" charset="0"/>
                <a:ea typeface="+mn-ea"/>
                <a:cs typeface="Arial" panose="020B0604020202020204" pitchFamily="34" charset="0"/>
              </a:rPr>
              <a:t>skrifttype Arial i PowerPoint-præsentationer.</a:t>
            </a:r>
          </a:p>
          <a:p>
            <a:pPr>
              <a:lnSpc>
                <a:spcPct val="115000"/>
              </a:lnSpc>
              <a:spcAft>
                <a:spcPts val="1000"/>
              </a:spcAft>
            </a:pPr>
            <a:endParaRPr lang="da-DK" sz="900" b="0" dirty="0">
              <a:effectLst/>
              <a:latin typeface="+mn-lt"/>
              <a:ea typeface="Calibri" panose="020F0502020204030204" pitchFamily="34" charset="0"/>
              <a:cs typeface="Times New Roman" panose="02020603050405020304" pitchFamily="18" charset="0"/>
            </a:endParaRPr>
          </a:p>
        </p:txBody>
      </p:sp>
      <p:sp>
        <p:nvSpPr>
          <p:cNvPr id="12" name="Text Box 48"/>
          <p:cNvSpPr txBox="1">
            <a:spLocks noChangeArrowheads="1"/>
          </p:cNvSpPr>
          <p:nvPr userDrawn="1"/>
        </p:nvSpPr>
        <p:spPr bwMode="auto">
          <a:xfrm>
            <a:off x="6269374" y="1960595"/>
            <a:ext cx="2327618" cy="382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kern="1200" spc="300" noProof="1">
                <a:solidFill>
                  <a:schemeClr val="tx1"/>
                </a:solidFill>
                <a:latin typeface="+mn-lt"/>
                <a:ea typeface="+mn-ea"/>
                <a:cs typeface="Arial" panose="020B0604020202020204" pitchFamily="34" charset="0"/>
              </a:rPr>
              <a:t>SKABELONENS FARVER</a:t>
            </a:r>
          </a:p>
          <a:p>
            <a:pPr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da-DK" sz="900" b="0" kern="1200" noProof="1">
                <a:solidFill>
                  <a:schemeClr val="tx1"/>
                </a:solidFill>
                <a:latin typeface="Arial" charset="0"/>
                <a:ea typeface="+mn-ea"/>
                <a:cs typeface="Arial" panose="020B0604020202020204" pitchFamily="34" charset="0"/>
              </a:rPr>
              <a:t>Du kan vælge mellem en række farver til baggrunde og grafer.</a:t>
            </a:r>
          </a:p>
          <a:p>
            <a:pPr eaLnBrk="1" hangingPunct="1">
              <a:lnSpc>
                <a:spcPct val="90000"/>
              </a:lnSpc>
              <a:spcAft>
                <a:spcPts val="600"/>
              </a:spcAft>
              <a:defRPr/>
            </a:pPr>
            <a:r>
              <a:rPr lang="da-DK" sz="900" b="0" kern="1200" noProof="1">
                <a:solidFill>
                  <a:schemeClr val="tx1"/>
                </a:solidFill>
                <a:latin typeface="Arial" charset="0"/>
                <a:ea typeface="+mn-ea"/>
                <a:cs typeface="Arial" panose="020B0604020202020204" pitchFamily="34" charset="0"/>
              </a:rPr>
              <a:t>Højreklik på den flade, du vil skifte farve på, og derefter malerbøtte-ikonet (Fyldfarve til figur)</a:t>
            </a:r>
          </a:p>
          <a:p>
            <a:pPr eaLnBrk="1" hangingPunct="1">
              <a:lnSpc>
                <a:spcPct val="90000"/>
              </a:lnSpc>
              <a:spcAft>
                <a:spcPts val="600"/>
              </a:spcAft>
              <a:defRPr/>
            </a:pPr>
            <a:endParaRPr lang="da-DK" sz="1000" b="1" spc="300" noProof="1">
              <a:solidFill>
                <a:schemeClr val="tx1"/>
              </a:solidFill>
              <a:latin typeface="+mn-lt"/>
              <a:cs typeface="Arial" panose="020B0604020202020204" pitchFamily="34" charset="0"/>
            </a:endParaRPr>
          </a:p>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BILLEDSTØRRELSER</a:t>
            </a:r>
          </a:p>
          <a:p>
            <a:pPr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da-DK" sz="900" b="0" noProof="1">
                <a:solidFill>
                  <a:schemeClr val="tx1"/>
                </a:solidFill>
                <a:latin typeface="+mn-lt"/>
                <a:cs typeface="Arial" panose="020B0604020202020204" pitchFamily="34" charset="0"/>
              </a:rPr>
              <a:t>Sørg</a:t>
            </a:r>
            <a:r>
              <a:rPr lang="da-DK" sz="900" b="0" baseline="0" noProof="1">
                <a:solidFill>
                  <a:schemeClr val="tx1"/>
                </a:solidFill>
                <a:latin typeface="+mn-lt"/>
                <a:cs typeface="Arial" panose="020B0604020202020204" pitchFamily="34" charset="0"/>
              </a:rPr>
              <a:t> for at bruge højkvalitetsbilleder i de forskellige layouts. Undgå at skulle skalerer små billeder op, da dette vil gøre dem pixileret og se uprofessionelt ud. </a:t>
            </a:r>
          </a:p>
          <a:p>
            <a:pPr eaLnBrk="1" hangingPunct="1">
              <a:lnSpc>
                <a:spcPct val="90000"/>
              </a:lnSpc>
              <a:spcAft>
                <a:spcPts val="600"/>
              </a:spcAft>
              <a:defRPr/>
            </a:pPr>
            <a:r>
              <a:rPr lang="da-DK" sz="900" b="0" baseline="0" noProof="1">
                <a:solidFill>
                  <a:schemeClr val="tx1"/>
                </a:solidFill>
                <a:latin typeface="+mn-lt"/>
                <a:cs typeface="Arial" panose="020B0604020202020204" pitchFamily="34" charset="0"/>
              </a:rPr>
              <a:t>Via Skyfish vil i kunne søge og downloade højkvalitetsbilleder fra AAU. </a:t>
            </a:r>
          </a:p>
          <a:p>
            <a:pPr eaLnBrk="1" hangingPunct="1">
              <a:lnSpc>
                <a:spcPct val="90000"/>
              </a:lnSpc>
              <a:spcAft>
                <a:spcPts val="600"/>
              </a:spcAft>
              <a:defRPr/>
            </a:pPr>
            <a:r>
              <a:rPr lang="da-DK" sz="900" b="0" baseline="0" noProof="1">
                <a:solidFill>
                  <a:schemeClr val="tx1"/>
                </a:solidFill>
                <a:latin typeface="+mn-lt"/>
                <a:cs typeface="Arial" panose="020B0604020202020204" pitchFamily="34" charset="0"/>
              </a:rPr>
              <a:t>Mange højkvalitetsbilleder giver selvfølgelig en stor filstørrelse på PowerPointen. Hvis dette bliver et problem, kan det løses når i gemmer præsentationen under: </a:t>
            </a:r>
            <a:br>
              <a:rPr lang="da-DK" sz="900" b="0" baseline="0" noProof="1">
                <a:solidFill>
                  <a:schemeClr val="tx1"/>
                </a:solidFill>
                <a:latin typeface="+mn-lt"/>
                <a:cs typeface="Arial" panose="020B0604020202020204" pitchFamily="34" charset="0"/>
              </a:rPr>
            </a:br>
            <a:r>
              <a:rPr lang="da-DK" sz="900" b="1" baseline="0" noProof="1">
                <a:solidFill>
                  <a:schemeClr val="tx1"/>
                </a:solidFill>
                <a:latin typeface="+mn-lt"/>
                <a:cs typeface="Arial" panose="020B0604020202020204" pitchFamily="34" charset="0"/>
              </a:rPr>
              <a:t>Gem som  - Gennemse - Komprimeringsindstillinger. </a:t>
            </a:r>
            <a:r>
              <a:rPr lang="da-DK" sz="900" b="0" baseline="0" noProof="1">
                <a:solidFill>
                  <a:schemeClr val="tx1"/>
                </a:solidFill>
                <a:latin typeface="+mn-lt"/>
                <a:cs typeface="Arial" panose="020B0604020202020204" pitchFamily="34" charset="0"/>
              </a:rPr>
              <a:t>Sørg dog for ikke at gemme under 150 ppi. </a:t>
            </a:r>
          </a:p>
        </p:txBody>
      </p:sp>
      <p:sp>
        <p:nvSpPr>
          <p:cNvPr id="13" name="Text Box 48"/>
          <p:cNvSpPr txBox="1">
            <a:spLocks noChangeArrowheads="1"/>
          </p:cNvSpPr>
          <p:nvPr userDrawn="1"/>
        </p:nvSpPr>
        <p:spPr bwMode="auto">
          <a:xfrm>
            <a:off x="9116078" y="1959811"/>
            <a:ext cx="2285301" cy="356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kern="1200" spc="300" noProof="1">
                <a:solidFill>
                  <a:schemeClr val="tx1"/>
                </a:solidFill>
                <a:latin typeface="Arial" charset="0"/>
                <a:ea typeface="+mn-ea"/>
                <a:cs typeface="Arial" panose="020B0604020202020204" pitchFamily="34" charset="0"/>
              </a:rPr>
              <a:t>INDSÆT BILLEDE</a:t>
            </a:r>
          </a:p>
          <a:p>
            <a:pPr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da-DK" sz="900" b="0" kern="1200" noProof="1">
                <a:solidFill>
                  <a:schemeClr val="tx1"/>
                </a:solidFill>
                <a:latin typeface="Arial" charset="0"/>
                <a:ea typeface="+mn-ea"/>
                <a:cs typeface="Arial" panose="020B0604020202020204" pitchFamily="34" charset="0"/>
              </a:rPr>
              <a:t>På layouts med billedholder: Klik på ikon og vælg </a:t>
            </a:r>
            <a:r>
              <a:rPr lang="da-DK" sz="900" b="1" kern="1200" noProof="1">
                <a:solidFill>
                  <a:schemeClr val="tx1"/>
                </a:solidFill>
                <a:latin typeface="Arial" charset="0"/>
                <a:ea typeface="+mn-ea"/>
                <a:cs typeface="Arial" panose="020B0604020202020204" pitchFamily="34" charset="0"/>
              </a:rPr>
              <a:t>Indsæt</a:t>
            </a:r>
          </a:p>
          <a:p>
            <a:pPr eaLnBrk="1" hangingPunct="1">
              <a:lnSpc>
                <a:spcPct val="90000"/>
              </a:lnSpc>
              <a:spcAft>
                <a:spcPts val="600"/>
              </a:spcAft>
              <a:defRPr/>
            </a:pPr>
            <a:r>
              <a:rPr lang="da-DK" sz="900" b="0" kern="1200" noProof="1">
                <a:solidFill>
                  <a:schemeClr val="tx1"/>
                </a:solidFill>
                <a:latin typeface="Arial" charset="0"/>
                <a:ea typeface="+mn-ea"/>
                <a:cs typeface="Arial" panose="020B0604020202020204" pitchFamily="34" charset="0"/>
              </a:rPr>
              <a:t>Teksten ”Klik her, hvis du vil udskifte billedet” bliver ikke vist i din præsentation.  </a:t>
            </a:r>
          </a:p>
          <a:p>
            <a:pPr eaLnBrk="1" hangingPunct="1">
              <a:lnSpc>
                <a:spcPct val="90000"/>
              </a:lnSpc>
              <a:spcAft>
                <a:spcPts val="600"/>
              </a:spcAft>
              <a:defRPr/>
            </a:pPr>
            <a:endParaRPr lang="da-DK" sz="1000" b="1" noProof="1">
              <a:solidFill>
                <a:schemeClr val="tx1"/>
              </a:solidFill>
              <a:latin typeface="+mj-lt"/>
              <a:cs typeface="Arial" panose="020B0604020202020204" pitchFamily="34" charset="0"/>
            </a:endParaRPr>
          </a:p>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BESKÆR BILLEDE</a:t>
            </a:r>
          </a:p>
          <a:p>
            <a:pPr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da-DK" sz="900" b="1" kern="1200" noProof="1">
                <a:solidFill>
                  <a:schemeClr val="tx1"/>
                </a:solidFill>
                <a:latin typeface="Arial" charset="0"/>
                <a:ea typeface="+mn-ea"/>
                <a:cs typeface="Arial" panose="020B0604020202020204" pitchFamily="34" charset="0"/>
              </a:rPr>
              <a:t>1</a:t>
            </a:r>
            <a:r>
              <a:rPr lang="da-DK" sz="900" b="0" kern="1200" noProof="1">
                <a:solidFill>
                  <a:schemeClr val="tx1"/>
                </a:solidFill>
                <a:latin typeface="Arial" charset="0"/>
                <a:ea typeface="+mn-ea"/>
                <a:cs typeface="Arial" panose="020B0604020202020204" pitchFamily="34" charset="0"/>
              </a:rPr>
              <a:t>. Klik </a:t>
            </a:r>
            <a:r>
              <a:rPr lang="da-DK" sz="900" b="1" kern="1200" noProof="1">
                <a:solidFill>
                  <a:schemeClr val="tx1"/>
                </a:solidFill>
                <a:latin typeface="Arial" charset="0"/>
                <a:ea typeface="+mn-ea"/>
                <a:cs typeface="Arial" panose="020B0604020202020204" pitchFamily="34" charset="0"/>
              </a:rPr>
              <a:t>Beskær</a:t>
            </a:r>
            <a:r>
              <a:rPr lang="da-DK" sz="900" b="0" kern="1200" noProof="1">
                <a:solidFill>
                  <a:schemeClr val="tx1"/>
                </a:solidFill>
                <a:latin typeface="Arial" charset="0"/>
                <a:ea typeface="+mn-ea"/>
                <a:cs typeface="Arial" panose="020B0604020202020204" pitchFamily="34" charset="0"/>
              </a:rPr>
              <a:t> </a:t>
            </a:r>
            <a:r>
              <a:rPr lang="da-DK" sz="900" b="0" i="1" kern="1200" noProof="1">
                <a:solidFill>
                  <a:schemeClr val="tx1"/>
                </a:solidFill>
                <a:latin typeface="Arial" charset="0"/>
                <a:ea typeface="+mn-ea"/>
                <a:cs typeface="Arial" panose="020B0604020202020204" pitchFamily="34" charset="0"/>
              </a:rPr>
              <a:t>(højreklik på billedet og tryk på ikonet som er vist til højre) </a:t>
            </a:r>
            <a:r>
              <a:rPr lang="da-DK" sz="900" b="0" kern="1200" noProof="1">
                <a:solidFill>
                  <a:schemeClr val="tx1"/>
                </a:solidFill>
                <a:latin typeface="Arial" charset="0"/>
                <a:ea typeface="+mn-ea"/>
                <a:cs typeface="Arial" panose="020B0604020202020204" pitchFamily="34" charset="0"/>
              </a:rPr>
              <a:t>for at ændre billedets fokus/størrelse</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2. </a:t>
            </a:r>
            <a:r>
              <a:rPr lang="da-DK" sz="900" b="0" kern="1200" noProof="1">
                <a:solidFill>
                  <a:schemeClr val="tx1"/>
                </a:solidFill>
                <a:latin typeface="Arial" charset="0"/>
                <a:ea typeface="+mn-ea"/>
                <a:cs typeface="Arial" panose="020B0604020202020204" pitchFamily="34" charset="0"/>
              </a:rPr>
              <a:t>Ønsker du at skalere billedet </a:t>
            </a:r>
            <a:r>
              <a:rPr lang="da-DK" sz="900" i="1" kern="1200" noProof="1">
                <a:solidFill>
                  <a:schemeClr val="tx1"/>
                </a:solidFill>
                <a:latin typeface="Arial" charset="0"/>
                <a:ea typeface="+mn-ea"/>
                <a:cs typeface="Arial" panose="020B0604020202020204" pitchFamily="34" charset="0"/>
              </a:rPr>
              <a:t>(ændre billedets størrelse uden at ændre dets proportioner)</a:t>
            </a:r>
            <a:r>
              <a:rPr lang="da-DK" sz="900" b="0" i="1" kern="1200" noProof="1">
                <a:solidFill>
                  <a:schemeClr val="tx1"/>
                </a:solidFill>
                <a:latin typeface="Arial" charset="0"/>
                <a:ea typeface="+mn-ea"/>
                <a:cs typeface="Arial" panose="020B0604020202020204" pitchFamily="34" charset="0"/>
              </a:rPr>
              <a:t>, </a:t>
            </a:r>
            <a:r>
              <a:rPr lang="da-DK" sz="900" b="0" kern="1200" noProof="1">
                <a:solidFill>
                  <a:schemeClr val="tx1"/>
                </a:solidFill>
                <a:latin typeface="Arial" charset="0"/>
                <a:ea typeface="+mn-ea"/>
                <a:cs typeface="Arial" panose="020B0604020202020204" pitchFamily="34" charset="0"/>
              </a:rPr>
              <a:t>så hold </a:t>
            </a:r>
            <a:r>
              <a:rPr lang="da-DK" sz="900" b="1" kern="1200" noProof="1">
                <a:solidFill>
                  <a:schemeClr val="tx1"/>
                </a:solidFill>
                <a:latin typeface="Arial" charset="0"/>
                <a:ea typeface="+mn-ea"/>
                <a:cs typeface="Arial" panose="020B0604020202020204" pitchFamily="34" charset="0"/>
              </a:rPr>
              <a:t>SHIFT</a:t>
            </a:r>
            <a:r>
              <a:rPr lang="da-DK" sz="900" b="0" kern="1200" noProof="1">
                <a:solidFill>
                  <a:schemeClr val="tx1"/>
                </a:solidFill>
                <a:latin typeface="Arial" charset="0"/>
                <a:ea typeface="+mn-ea"/>
                <a:cs typeface="Arial" panose="020B0604020202020204" pitchFamily="34" charset="0"/>
              </a:rPr>
              <a:t>-knappen nede, mens du trækker i billedets hjørner</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3. </a:t>
            </a:r>
            <a:r>
              <a:rPr lang="da-DK" sz="900" b="0" kern="1200" noProof="1">
                <a:solidFill>
                  <a:schemeClr val="tx1"/>
                </a:solidFill>
                <a:latin typeface="Arial" charset="0"/>
                <a:ea typeface="+mn-ea"/>
                <a:cs typeface="Arial" panose="020B0604020202020204" pitchFamily="34" charset="0"/>
              </a:rPr>
              <a:t>Højreklik på billedet og vælg </a:t>
            </a:r>
            <a:r>
              <a:rPr lang="da-DK" sz="900" b="1" kern="1200" noProof="1">
                <a:solidFill>
                  <a:schemeClr val="tx1"/>
                </a:solidFill>
                <a:latin typeface="Arial" charset="0"/>
                <a:ea typeface="+mn-ea"/>
                <a:cs typeface="Arial" panose="020B0604020202020204" pitchFamily="34" charset="0"/>
              </a:rPr>
              <a:t>Placer bagerst</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Tip: </a:t>
            </a:r>
            <a:r>
              <a:rPr lang="da-DK" sz="900" b="0" kern="1200" noProof="1">
                <a:solidFill>
                  <a:schemeClr val="tx1"/>
                </a:solidFill>
                <a:latin typeface="Arial" charset="0"/>
                <a:ea typeface="+mn-ea"/>
                <a:cs typeface="Arial" panose="020B0604020202020204" pitchFamily="34" charset="0"/>
              </a:rPr>
              <a:t>Hvis du sletter billedet og indsætter et nyt, kan billedet lægge sig foran tekst og grafik. Hvis dette sker, skal du vælge billedet, højreklikke og vælge </a:t>
            </a:r>
            <a:r>
              <a:rPr lang="da-DK" sz="900" b="1" kern="1200" noProof="1">
                <a:solidFill>
                  <a:schemeClr val="tx1"/>
                </a:solidFill>
                <a:latin typeface="Arial" charset="0"/>
                <a:ea typeface="+mn-ea"/>
                <a:cs typeface="Arial" panose="020B0604020202020204" pitchFamily="34" charset="0"/>
              </a:rPr>
              <a:t>Placer bagerst</a:t>
            </a:r>
          </a:p>
        </p:txBody>
      </p:sp>
      <p:sp>
        <p:nvSpPr>
          <p:cNvPr id="15" name="Text Box 48"/>
          <p:cNvSpPr txBox="1">
            <a:spLocks noChangeArrowheads="1"/>
          </p:cNvSpPr>
          <p:nvPr userDrawn="1"/>
        </p:nvSpPr>
        <p:spPr bwMode="auto">
          <a:xfrm>
            <a:off x="9116078" y="5936014"/>
            <a:ext cx="2517848" cy="58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MERE INFORMATION</a:t>
            </a:r>
          </a:p>
          <a:p>
            <a:pPr eaLnBrk="1" hangingPunct="1">
              <a:lnSpc>
                <a:spcPct val="90000"/>
              </a:lnSpc>
              <a:spcAft>
                <a:spcPts val="600"/>
              </a:spcAft>
              <a:defRPr/>
            </a:pPr>
            <a:br>
              <a:rPr lang="da-DK" sz="900" b="1" noProof="1">
                <a:solidFill>
                  <a:schemeClr val="tx1"/>
                </a:solidFill>
                <a:latin typeface="+mn-lt"/>
                <a:cs typeface="Arial" panose="020B0604020202020204" pitchFamily="34" charset="0"/>
              </a:rPr>
            </a:br>
            <a:r>
              <a:rPr lang="da-DK" sz="900" b="0" noProof="1">
                <a:solidFill>
                  <a:schemeClr val="tx1"/>
                </a:solidFill>
                <a:latin typeface="+mn-lt"/>
                <a:cs typeface="Arial" panose="020B0604020202020204" pitchFamily="34" charset="0"/>
              </a:rPr>
              <a:t>Se</a:t>
            </a:r>
            <a:r>
              <a:rPr lang="da-DK" sz="900" b="0" baseline="0" noProof="1">
                <a:solidFill>
                  <a:schemeClr val="tx1"/>
                </a:solidFill>
                <a:latin typeface="+mn-lt"/>
                <a:cs typeface="Arial" panose="020B0604020202020204" pitchFamily="34" charset="0"/>
              </a:rPr>
              <a:t> designguiden</a:t>
            </a:r>
            <a:r>
              <a:rPr lang="da-DK" sz="900" b="0" noProof="1">
                <a:solidFill>
                  <a:schemeClr val="tx1"/>
                </a:solidFill>
                <a:latin typeface="+mn-lt"/>
                <a:cs typeface="Arial" panose="020B0604020202020204" pitchFamily="34" charset="0"/>
              </a:rPr>
              <a:t> på</a:t>
            </a:r>
            <a:br>
              <a:rPr lang="da-DK" sz="900" b="0" baseline="0" noProof="1">
                <a:solidFill>
                  <a:schemeClr val="tx1"/>
                </a:solidFill>
                <a:latin typeface="+mn-lt"/>
                <a:cs typeface="Arial" panose="020B0604020202020204" pitchFamily="34" charset="0"/>
              </a:rPr>
            </a:br>
            <a:r>
              <a:rPr lang="da-DK" sz="900" b="0" kern="1200" baseline="0" dirty="0">
                <a:solidFill>
                  <a:schemeClr val="tx1"/>
                </a:solidFill>
                <a:effectLst/>
                <a:latin typeface="Arial" charset="0"/>
                <a:ea typeface="Calibri" panose="020F0502020204030204" pitchFamily="34" charset="0"/>
                <a:cs typeface="Times New Roman" panose="02020603050405020304" pitchFamily="18" charset="0"/>
                <a:hlinkClick r:id="rId2"/>
              </a:rPr>
              <a:t>www.design.aau.dk/skabeloner/powerpoint</a:t>
            </a:r>
            <a:endParaRPr lang="da-DK" sz="900" b="0" noProof="1">
              <a:solidFill>
                <a:schemeClr val="accent4"/>
              </a:solidFill>
              <a:latin typeface="+mj-lt"/>
              <a:cs typeface="Arial" panose="020B0604020202020204" pitchFamily="34" charset="0"/>
            </a:endParaRPr>
          </a:p>
        </p:txBody>
      </p:sp>
      <p:sp>
        <p:nvSpPr>
          <p:cNvPr id="16" name="Text Box 48"/>
          <p:cNvSpPr txBox="1">
            <a:spLocks noChangeArrowheads="1"/>
          </p:cNvSpPr>
          <p:nvPr userDrawn="1"/>
        </p:nvSpPr>
        <p:spPr bwMode="auto">
          <a:xfrm>
            <a:off x="3428374" y="1959811"/>
            <a:ext cx="2327618" cy="3442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330" rtl="0" eaLnBrk="1" fontAlgn="auto" latinLnBrk="0" hangingPunct="1">
              <a:lnSpc>
                <a:spcPct val="100000"/>
              </a:lnSpc>
              <a:spcBef>
                <a:spcPts val="0"/>
              </a:spcBef>
              <a:spcAft>
                <a:spcPts val="600"/>
              </a:spcAft>
              <a:buClrTx/>
              <a:buSzTx/>
              <a:buFontTx/>
              <a:buNone/>
              <a:tabLst/>
              <a:defRPr/>
            </a:pPr>
            <a:r>
              <a:rPr lang="da-DK" sz="1000" b="1" kern="1200" spc="300" noProof="1">
                <a:solidFill>
                  <a:schemeClr val="tx1"/>
                </a:solidFill>
                <a:latin typeface="+mn-lt"/>
                <a:ea typeface="+mn-ea"/>
                <a:cs typeface="Arial" panose="020B0604020202020204" pitchFamily="34" charset="0"/>
              </a:rPr>
              <a:t>LAV NYT DIAS/SLIDE </a:t>
            </a:r>
            <a:r>
              <a:rPr lang="da-DK" sz="900" b="0" kern="1200" spc="0" noProof="1">
                <a:solidFill>
                  <a:schemeClr val="tx1"/>
                </a:solidFill>
                <a:latin typeface="Arial" charset="0"/>
                <a:ea typeface="+mn-ea"/>
                <a:cs typeface="Arial" panose="020B0604020202020204" pitchFamily="34" charset="0"/>
              </a:rPr>
              <a:t>(HHV. 2010- + 2013- OG 2016-VERSION)</a:t>
            </a:r>
          </a:p>
          <a:p>
            <a:pPr marL="0" marR="0" lvl="0" indent="0" algn="l" defTabSz="914330" rtl="0" eaLnBrk="1" fontAlgn="auto" latinLnBrk="0" hangingPunct="1">
              <a:lnSpc>
                <a:spcPct val="100000"/>
              </a:lnSpc>
              <a:spcBef>
                <a:spcPts val="0"/>
              </a:spcBef>
              <a:spcAft>
                <a:spcPts val="600"/>
              </a:spcAft>
              <a:buClrTx/>
              <a:buSzTx/>
              <a:buFontTx/>
              <a:buNone/>
              <a:tabLst/>
              <a:defRPr/>
            </a:pPr>
            <a:r>
              <a:rPr lang="da-DK" sz="900" b="0" kern="1200" spc="0" noProof="1">
                <a:solidFill>
                  <a:schemeClr val="tx1"/>
                </a:solidFill>
                <a:latin typeface="Arial" charset="0"/>
                <a:ea typeface="+mn-ea"/>
                <a:cs typeface="Arial" panose="020B0604020202020204" pitchFamily="34" charset="0"/>
              </a:rPr>
              <a:t> </a:t>
            </a:r>
            <a:br>
              <a:rPr lang="da-DK" sz="800" b="1" kern="1200" noProof="1">
                <a:solidFill>
                  <a:schemeClr val="tx1"/>
                </a:solidFill>
                <a:latin typeface="Arial" charset="0"/>
                <a:ea typeface="+mn-ea"/>
                <a:cs typeface="Arial" panose="020B0604020202020204" pitchFamily="34" charset="0"/>
              </a:rPr>
            </a:br>
            <a:r>
              <a:rPr lang="da-DK" altLang="da-DK" sz="900" b="1" kern="1200" noProof="1">
                <a:solidFill>
                  <a:schemeClr val="tx1"/>
                </a:solidFill>
                <a:latin typeface="Arial" charset="0"/>
                <a:ea typeface="+mn-ea"/>
                <a:cs typeface="Arial" panose="020B0604020202020204" pitchFamily="34" charset="0"/>
              </a:rPr>
              <a:t>1. </a:t>
            </a:r>
            <a:r>
              <a:rPr lang="da-DK" altLang="da-DK" sz="900" kern="1200" noProof="1">
                <a:solidFill>
                  <a:schemeClr val="tx1"/>
                </a:solidFill>
                <a:latin typeface="Arial" charset="0"/>
                <a:ea typeface="+mn-ea"/>
                <a:cs typeface="Arial" panose="020B0604020202020204" pitchFamily="34" charset="0"/>
              </a:rPr>
              <a:t>Klik på </a:t>
            </a:r>
            <a:r>
              <a:rPr lang="da-DK" altLang="da-DK" sz="900" b="1" kern="1200" noProof="1">
                <a:solidFill>
                  <a:schemeClr val="tx1"/>
                </a:solidFill>
                <a:latin typeface="Arial" charset="0"/>
                <a:ea typeface="+mn-ea"/>
                <a:cs typeface="Arial" panose="020B0604020202020204" pitchFamily="34" charset="0"/>
              </a:rPr>
              <a:t>Startside/Hjem</a:t>
            </a:r>
          </a:p>
          <a:p>
            <a:pPr eaLnBrk="1" hangingPunct="1">
              <a:lnSpc>
                <a:spcPct val="100000"/>
              </a:lnSpc>
              <a:spcAft>
                <a:spcPts val="600"/>
              </a:spcAft>
              <a:defRPr/>
            </a:pPr>
            <a:r>
              <a:rPr lang="da-DK" altLang="da-DK" sz="900" b="1" noProof="1">
                <a:solidFill>
                  <a:schemeClr val="tx1"/>
                </a:solidFill>
                <a:latin typeface="+mn-lt"/>
                <a:cs typeface="Arial" panose="020B0604020202020204" pitchFamily="34" charset="0"/>
              </a:rPr>
              <a:t>2.</a:t>
            </a:r>
            <a:r>
              <a:rPr lang="da-DK" altLang="da-DK" sz="900" b="1" baseline="0" noProof="1">
                <a:solidFill>
                  <a:schemeClr val="tx1"/>
                </a:solidFill>
                <a:latin typeface="+mn-lt"/>
                <a:cs typeface="Arial" panose="020B0604020202020204" pitchFamily="34" charset="0"/>
              </a:rPr>
              <a:t> </a:t>
            </a:r>
            <a:r>
              <a:rPr lang="da-DK" altLang="da-DK" sz="900" baseline="0" noProof="1">
                <a:solidFill>
                  <a:schemeClr val="tx1"/>
                </a:solidFill>
                <a:latin typeface="+mn-lt"/>
                <a:cs typeface="Arial" panose="020B0604020202020204" pitchFamily="34" charset="0"/>
              </a:rPr>
              <a:t>Under knappen </a:t>
            </a:r>
            <a:r>
              <a:rPr lang="da-DK" altLang="da-DK" sz="900" b="1" baseline="0" noProof="1">
                <a:solidFill>
                  <a:schemeClr val="tx1"/>
                </a:solidFill>
                <a:latin typeface="+mn-lt"/>
                <a:cs typeface="Arial" panose="020B0604020202020204" pitchFamily="34" charset="0"/>
              </a:rPr>
              <a:t>Nyt dias/Nyt slide</a:t>
            </a:r>
            <a:r>
              <a:rPr lang="da-DK" altLang="da-DK" sz="900" baseline="0" noProof="1">
                <a:solidFill>
                  <a:schemeClr val="tx1"/>
                </a:solidFill>
                <a:latin typeface="+mn-lt"/>
                <a:cs typeface="Arial" panose="020B0604020202020204" pitchFamily="34" charset="0"/>
              </a:rPr>
              <a:t>. Klik på øverste del af knappen for at oprette i et dias/slide magen til det markerede. Klik på nederste del for at se et udvalg af mulige layoutvalg med AAU-design. </a:t>
            </a:r>
          </a:p>
          <a:p>
            <a:pPr eaLnBrk="1" hangingPunct="1">
              <a:spcAft>
                <a:spcPts val="600"/>
              </a:spcAft>
              <a:defRPr/>
            </a:pPr>
            <a:endParaRPr lang="da-DK" altLang="da-DK" sz="900" baseline="0" noProof="1">
              <a:solidFill>
                <a:schemeClr val="tx1"/>
              </a:solidFill>
              <a:latin typeface="+mn-lt"/>
              <a:cs typeface="Arial" panose="020B0604020202020204" pitchFamily="34" charset="0"/>
            </a:endParaRPr>
          </a:p>
          <a:p>
            <a:pPr eaLnBrk="1" hangingPunct="1">
              <a:lnSpc>
                <a:spcPct val="90000"/>
              </a:lnSpc>
              <a:spcAft>
                <a:spcPts val="0"/>
              </a:spcAft>
              <a:defRPr/>
            </a:pPr>
            <a:r>
              <a:rPr lang="da-DK" sz="1000" b="1" kern="1200" spc="300" noProof="1">
                <a:solidFill>
                  <a:schemeClr val="tx1"/>
                </a:solidFill>
                <a:latin typeface="Arial" charset="0"/>
                <a:ea typeface="+mn-ea"/>
                <a:cs typeface="Arial" panose="020B0604020202020204" pitchFamily="34" charset="0"/>
              </a:rPr>
              <a:t>GITTER- OG HJÆLPELINJER</a:t>
            </a:r>
          </a:p>
          <a:p>
            <a:pPr eaLnBrk="1" hangingPunct="1">
              <a:lnSpc>
                <a:spcPct val="90000"/>
              </a:lnSpc>
              <a:spcAft>
                <a:spcPts val="0"/>
              </a:spcAft>
              <a:defRPr/>
            </a:pPr>
            <a:endParaRPr lang="da-DK" sz="1000" b="1" kern="1200" spc="300" noProof="1">
              <a:solidFill>
                <a:schemeClr val="tx1"/>
              </a:solidFill>
              <a:latin typeface="Arial" charset="0"/>
              <a:ea typeface="+mn-ea"/>
              <a:cs typeface="Arial" panose="020B0604020202020204" pitchFamily="34" charset="0"/>
            </a:endParaRPr>
          </a:p>
          <a:p>
            <a:pPr eaLnBrk="1" hangingPunct="1">
              <a:lnSpc>
                <a:spcPct val="90000"/>
              </a:lnSpc>
              <a:spcAft>
                <a:spcPts val="600"/>
              </a:spcAft>
              <a:defRPr/>
            </a:pPr>
            <a:r>
              <a:rPr lang="da-DK" sz="900" b="0" kern="1200" noProof="1">
                <a:solidFill>
                  <a:schemeClr val="tx1"/>
                </a:solidFill>
                <a:latin typeface="Arial" charset="0"/>
                <a:ea typeface="+mn-ea"/>
                <a:cs typeface="Arial" panose="020B0604020202020204" pitchFamily="34" charset="0"/>
              </a:rPr>
              <a:t>For at få et ensartet udtryk i vores præsentationer er der</a:t>
            </a:r>
            <a:r>
              <a:rPr lang="da-DK" sz="900" b="0" kern="1200" baseline="0" noProof="1">
                <a:solidFill>
                  <a:schemeClr val="tx1"/>
                </a:solidFill>
                <a:latin typeface="Arial" charset="0"/>
                <a:ea typeface="+mn-ea"/>
                <a:cs typeface="Arial" panose="020B0604020202020204" pitchFamily="34" charset="0"/>
              </a:rPr>
              <a:t> guidelines i form af </a:t>
            </a:r>
            <a:r>
              <a:rPr lang="da-DK" sz="900" b="1" kern="1200" baseline="0" noProof="1">
                <a:solidFill>
                  <a:schemeClr val="tx1"/>
                </a:solidFill>
                <a:latin typeface="Arial" charset="0"/>
                <a:ea typeface="+mn-ea"/>
                <a:cs typeface="Arial" panose="020B0604020202020204" pitchFamily="34" charset="0"/>
              </a:rPr>
              <a:t>Hjælpelinjer. </a:t>
            </a:r>
            <a:r>
              <a:rPr lang="da-DK" sz="900" b="0" kern="1200" baseline="0" noProof="1">
                <a:solidFill>
                  <a:schemeClr val="tx1"/>
                </a:solidFill>
                <a:latin typeface="Arial" charset="0"/>
                <a:ea typeface="+mn-ea"/>
                <a:cs typeface="Arial" panose="020B0604020202020204" pitchFamily="34" charset="0"/>
              </a:rPr>
              <a:t>For at se disse: </a:t>
            </a:r>
            <a:endParaRPr lang="da-DK" sz="900" b="0" kern="1200" noProof="1">
              <a:solidFill>
                <a:schemeClr val="tx1"/>
              </a:solidFill>
              <a:latin typeface="Arial" charset="0"/>
              <a:ea typeface="+mn-ea"/>
              <a:cs typeface="Arial" panose="020B0604020202020204" pitchFamily="34" charset="0"/>
            </a:endParaRP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1. </a:t>
            </a:r>
            <a:r>
              <a:rPr lang="da-DK" sz="900" b="0" kern="1200" noProof="1">
                <a:solidFill>
                  <a:schemeClr val="tx1"/>
                </a:solidFill>
                <a:latin typeface="Arial" charset="0"/>
                <a:ea typeface="+mn-ea"/>
                <a:cs typeface="Arial" panose="020B0604020202020204" pitchFamily="34" charset="0"/>
              </a:rPr>
              <a:t>Klik på </a:t>
            </a:r>
            <a:r>
              <a:rPr lang="da-DK" sz="900" b="1" kern="1200" noProof="1">
                <a:solidFill>
                  <a:schemeClr val="tx1"/>
                </a:solidFill>
                <a:latin typeface="Arial" charset="0"/>
                <a:ea typeface="+mn-ea"/>
                <a:cs typeface="Arial" panose="020B0604020202020204" pitchFamily="34" charset="0"/>
              </a:rPr>
              <a:t>Vis</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2. </a:t>
            </a:r>
            <a:r>
              <a:rPr lang="da-DK" sz="900" b="0" kern="1200" noProof="1">
                <a:solidFill>
                  <a:schemeClr val="tx1"/>
                </a:solidFill>
                <a:latin typeface="Arial" charset="0"/>
                <a:ea typeface="+mn-ea"/>
                <a:cs typeface="Arial" panose="020B0604020202020204" pitchFamily="34" charset="0"/>
              </a:rPr>
              <a:t>Vælg </a:t>
            </a:r>
            <a:r>
              <a:rPr lang="da-DK" sz="900" b="1" kern="1200" noProof="1">
                <a:solidFill>
                  <a:schemeClr val="tx1"/>
                </a:solidFill>
                <a:latin typeface="Arial" charset="0"/>
                <a:ea typeface="+mn-ea"/>
                <a:cs typeface="Arial" panose="020B0604020202020204" pitchFamily="34" charset="0"/>
              </a:rPr>
              <a:t>Gitterlinjer</a:t>
            </a:r>
            <a:r>
              <a:rPr lang="da-DK" sz="900" b="0" kern="1200" noProof="1">
                <a:solidFill>
                  <a:schemeClr val="tx1"/>
                </a:solidFill>
                <a:latin typeface="Arial" charset="0"/>
                <a:ea typeface="+mn-ea"/>
                <a:cs typeface="Arial" panose="020B0604020202020204" pitchFamily="34" charset="0"/>
              </a:rPr>
              <a:t> og/eller </a:t>
            </a:r>
            <a:r>
              <a:rPr lang="da-DK" sz="900" b="1" kern="1200" noProof="1">
                <a:solidFill>
                  <a:schemeClr val="tx1"/>
                </a:solidFill>
                <a:latin typeface="Arial" charset="0"/>
                <a:ea typeface="+mn-ea"/>
                <a:cs typeface="Arial" panose="020B0604020202020204" pitchFamily="34" charset="0"/>
              </a:rPr>
              <a:t>Hjælpelinjer</a:t>
            </a:r>
          </a:p>
          <a:p>
            <a:pPr eaLnBrk="1" hangingPunct="1">
              <a:lnSpc>
                <a:spcPct val="90000"/>
              </a:lnSpc>
              <a:spcAft>
                <a:spcPts val="600"/>
              </a:spcAft>
              <a:defRPr/>
            </a:pPr>
            <a:r>
              <a:rPr lang="da-DK" sz="900" b="1" kern="1200" noProof="1">
                <a:solidFill>
                  <a:srgbClr val="DF6752"/>
                </a:solidFill>
                <a:latin typeface="Arial" charset="0"/>
                <a:ea typeface="+mn-ea"/>
                <a:cs typeface="Arial" panose="020B0604020202020204" pitchFamily="34" charset="0"/>
              </a:rPr>
              <a:t>Tip: </a:t>
            </a:r>
            <a:r>
              <a:rPr lang="da-DK" sz="900" b="0" kern="1200" noProof="1">
                <a:solidFill>
                  <a:srgbClr val="DF6752"/>
                </a:solidFill>
                <a:latin typeface="Arial" charset="0"/>
                <a:ea typeface="+mn-ea"/>
                <a:cs typeface="Arial" panose="020B0604020202020204" pitchFamily="34" charset="0"/>
              </a:rPr>
              <a:t>Tryk </a:t>
            </a:r>
            <a:r>
              <a:rPr lang="da-DK" sz="900" b="1" kern="1200" noProof="1">
                <a:solidFill>
                  <a:srgbClr val="DF6752"/>
                </a:solidFill>
                <a:latin typeface="Arial" charset="0"/>
                <a:ea typeface="+mn-ea"/>
                <a:cs typeface="Arial" panose="020B0604020202020204" pitchFamily="34" charset="0"/>
              </a:rPr>
              <a:t>Alt + F9</a:t>
            </a:r>
            <a:r>
              <a:rPr lang="da-DK" sz="900" b="0" kern="1200" noProof="1">
                <a:solidFill>
                  <a:srgbClr val="DF6752"/>
                </a:solidFill>
                <a:latin typeface="Arial" charset="0"/>
                <a:ea typeface="+mn-ea"/>
                <a:cs typeface="Arial" panose="020B0604020202020204" pitchFamily="34" charset="0"/>
              </a:rPr>
              <a:t> for hurtig visning af hjælpelinjer</a:t>
            </a:r>
          </a:p>
          <a:p>
            <a:pPr eaLnBrk="1" hangingPunct="1">
              <a:spcAft>
                <a:spcPts val="600"/>
              </a:spcAft>
              <a:defRPr/>
            </a:pPr>
            <a:endParaRPr lang="da-DK" altLang="da-DK" sz="900" noProof="1">
              <a:solidFill>
                <a:schemeClr val="tx1"/>
              </a:solidFill>
              <a:latin typeface="+mn-lt"/>
              <a:cs typeface="Arial" panose="020B0604020202020204" pitchFamily="34" charset="0"/>
            </a:endParaRPr>
          </a:p>
        </p:txBody>
      </p:sp>
      <p:pic>
        <p:nvPicPr>
          <p:cNvPr id="18" name="Billede 25"/>
          <p:cNvPicPr>
            <a:picLocks noChangeAspect="1"/>
          </p:cNvPicPr>
          <p:nvPr userDrawn="1"/>
        </p:nvPicPr>
        <p:blipFill>
          <a:blip r:embed="rId3"/>
          <a:stretch>
            <a:fillRect/>
          </a:stretch>
        </p:blipFill>
        <p:spPr>
          <a:xfrm>
            <a:off x="11273427" y="2241762"/>
            <a:ext cx="368254" cy="393946"/>
          </a:xfrm>
          <a:prstGeom prst="rect">
            <a:avLst/>
          </a:prstGeom>
        </p:spPr>
      </p:pic>
      <p:pic>
        <p:nvPicPr>
          <p:cNvPr id="19" name="Billede 36"/>
          <p:cNvPicPr>
            <a:picLocks noChangeAspect="1"/>
          </p:cNvPicPr>
          <p:nvPr userDrawn="1"/>
        </p:nvPicPr>
        <p:blipFill>
          <a:blip r:embed="rId4"/>
          <a:stretch>
            <a:fillRect/>
          </a:stretch>
        </p:blipFill>
        <p:spPr>
          <a:xfrm>
            <a:off x="11265672" y="3658525"/>
            <a:ext cx="416717" cy="397335"/>
          </a:xfrm>
          <a:prstGeom prst="rect">
            <a:avLst/>
          </a:prstGeom>
        </p:spPr>
      </p:pic>
      <p:pic>
        <p:nvPicPr>
          <p:cNvPr id="21" name="Billede 39"/>
          <p:cNvPicPr>
            <a:picLocks noChangeAspect="1"/>
          </p:cNvPicPr>
          <p:nvPr userDrawn="1"/>
        </p:nvPicPr>
        <p:blipFill rotWithShape="1">
          <a:blip r:embed="rId5"/>
          <a:srcRect l="2931" r="60888"/>
          <a:stretch/>
        </p:blipFill>
        <p:spPr>
          <a:xfrm>
            <a:off x="5729521" y="2621888"/>
            <a:ext cx="319516" cy="568784"/>
          </a:xfrm>
          <a:prstGeom prst="rect">
            <a:avLst/>
          </a:prstGeom>
        </p:spPr>
      </p:pic>
      <p:sp>
        <p:nvSpPr>
          <p:cNvPr id="22" name="Rektangel 21"/>
          <p:cNvSpPr/>
          <p:nvPr userDrawn="1"/>
        </p:nvSpPr>
        <p:spPr>
          <a:xfrm>
            <a:off x="509551" y="510317"/>
            <a:ext cx="6096000" cy="1200329"/>
          </a:xfrm>
          <a:prstGeom prst="rect">
            <a:avLst/>
          </a:prstGeom>
        </p:spPr>
        <p:txBody>
          <a:bodyPr>
            <a:spAutoFit/>
          </a:bodyPr>
          <a:lstStyle/>
          <a:p>
            <a:r>
              <a:rPr lang="en-US" sz="3600" b="1" spc="300" dirty="0"/>
              <a:t>BRUGERGUIDE</a:t>
            </a:r>
            <a:br>
              <a:rPr lang="en-US" sz="3600" b="1" spc="300" dirty="0"/>
            </a:br>
            <a:endParaRPr lang="da-DK" sz="3600" b="1" spc="300" dirty="0"/>
          </a:p>
        </p:txBody>
      </p:sp>
    </p:spTree>
    <p:extLst>
      <p:ext uri="{BB962C8B-B14F-4D97-AF65-F5344CB8AC3E}">
        <p14:creationId xmlns:p14="http://schemas.microsoft.com/office/powerpoint/2010/main" val="3666039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or billede venst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1" y="0"/>
            <a:ext cx="742791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8031878" y="957753"/>
            <a:ext cx="3879477" cy="1987748"/>
          </a:xfrm>
        </p:spPr>
        <p:txBody>
          <a:bodyPr/>
          <a:lstStyle>
            <a:lvl1pPr>
              <a:defRPr sz="3600"/>
            </a:lvl1pPr>
          </a:lstStyle>
          <a:p>
            <a:r>
              <a:rPr lang="en-US"/>
              <a:t>KLIK HER FOR AT ÆNDRE TITEL</a:t>
            </a:r>
            <a:endParaRPr lang="en-US" dirty="0"/>
          </a:p>
        </p:txBody>
      </p:sp>
      <p:sp>
        <p:nvSpPr>
          <p:cNvPr id="7" name="Pladsholder til tekst 3"/>
          <p:cNvSpPr>
            <a:spLocks noGrp="1"/>
          </p:cNvSpPr>
          <p:nvPr>
            <p:ph type="body" sz="quarter" idx="12" hasCustomPrompt="1"/>
          </p:nvPr>
        </p:nvSpPr>
        <p:spPr>
          <a:xfrm>
            <a:off x="8031879" y="3199593"/>
            <a:ext cx="3588621" cy="2982722"/>
          </a:xfrm>
        </p:spPr>
        <p:txBody>
          <a:bodyPr/>
          <a:lstStyle>
            <a:lvl1pPr marL="0" indent="0">
              <a:lnSpc>
                <a:spcPct val="100000"/>
              </a:lnSpc>
              <a:spcBef>
                <a:spcPts val="600"/>
              </a:spcBef>
              <a:buFontTx/>
              <a:buNone/>
              <a:defRPr sz="1600" baseline="0"/>
            </a:lvl1pPr>
          </a:lstStyle>
          <a:p>
            <a:pPr lvl="0"/>
            <a:r>
              <a:rPr lang="da-DK" dirty="0"/>
              <a:t>Indsæt bullets</a:t>
            </a:r>
          </a:p>
          <a:p>
            <a:pPr lvl="0"/>
            <a:endParaRPr lang="da-DK" dirty="0"/>
          </a:p>
          <a:p>
            <a:pPr lvl="0"/>
            <a:endParaRPr lang="da-DK" dirty="0"/>
          </a:p>
        </p:txBody>
      </p:sp>
      <p:grpSp>
        <p:nvGrpSpPr>
          <p:cNvPr id="8" name="Gruppe 7"/>
          <p:cNvGrpSpPr/>
          <p:nvPr userDrawn="1"/>
        </p:nvGrpSpPr>
        <p:grpSpPr>
          <a:xfrm>
            <a:off x="7427913" y="1288619"/>
            <a:ext cx="405154"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468601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x billeder høj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9" name="Picture Placeholder 4"/>
          <p:cNvSpPr>
            <a:spLocks noGrp="1"/>
          </p:cNvSpPr>
          <p:nvPr>
            <p:ph type="pic" sz="quarter" idx="14" hasCustomPrompt="1"/>
          </p:nvPr>
        </p:nvSpPr>
        <p:spPr>
          <a:xfrm>
            <a:off x="7427912" y="349250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587374" y="357948"/>
            <a:ext cx="4542975" cy="1486727"/>
          </a:xfrm>
        </p:spPr>
        <p:txBody>
          <a:bodyPr/>
          <a:lstStyle>
            <a:lvl1pPr>
              <a:defRPr sz="3600"/>
            </a:lvl1pPr>
          </a:lstStyle>
          <a:p>
            <a:r>
              <a:rPr lang="en-US"/>
              <a:t>KLIK HER FOR AT ÆNDRE TITEL</a:t>
            </a:r>
            <a:endParaRPr lang="en-US" dirty="0"/>
          </a:p>
        </p:txBody>
      </p:sp>
      <p:sp>
        <p:nvSpPr>
          <p:cNvPr id="7" name="Pladsholder til tekst 3"/>
          <p:cNvSpPr>
            <a:spLocks noGrp="1"/>
          </p:cNvSpPr>
          <p:nvPr>
            <p:ph type="body" sz="quarter" idx="15" hasCustomPrompt="1"/>
          </p:nvPr>
        </p:nvSpPr>
        <p:spPr>
          <a:xfrm>
            <a:off x="587375" y="2127154"/>
            <a:ext cx="4542974" cy="3575409"/>
          </a:xfrm>
        </p:spPr>
        <p:txBody>
          <a:bodyPr/>
          <a:lstStyle>
            <a:lvl1pPr marL="0" indent="0">
              <a:lnSpc>
                <a:spcPct val="100000"/>
              </a:lnSpc>
              <a:spcBef>
                <a:spcPts val="600"/>
              </a:spcBef>
              <a:buFontTx/>
              <a:buNone/>
              <a:defRPr sz="1600" baseline="0"/>
            </a:lvl1pPr>
          </a:lstStyle>
          <a:p>
            <a:pPr lvl="0"/>
            <a:r>
              <a:rPr lang="da-DK" dirty="0"/>
              <a:t>Indsæt bullets</a:t>
            </a:r>
          </a:p>
          <a:p>
            <a:pPr lvl="0"/>
            <a:endParaRPr lang="da-DK" dirty="0"/>
          </a:p>
          <a:p>
            <a:pPr lvl="0"/>
            <a:endParaRPr lang="da-DK" dirty="0"/>
          </a:p>
        </p:txBody>
      </p:sp>
      <p:sp>
        <p:nvSpPr>
          <p:cNvPr id="11" name="Picture Placeholder 4"/>
          <p:cNvSpPr>
            <a:spLocks noGrp="1"/>
          </p:cNvSpPr>
          <p:nvPr>
            <p:ph type="pic" sz="quarter" idx="16" hasCustomPrompt="1"/>
          </p:nvPr>
        </p:nvSpPr>
        <p:spPr>
          <a:xfrm>
            <a:off x="7427912" y="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6119794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å layout højre">
    <p:spTree>
      <p:nvGrpSpPr>
        <p:cNvPr id="1" name=""/>
        <p:cNvGrpSpPr/>
        <p:nvPr/>
      </p:nvGrpSpPr>
      <p:grpSpPr>
        <a:xfrm>
          <a:off x="0" y="0"/>
          <a:ext cx="0" cy="0"/>
          <a:chOff x="0" y="0"/>
          <a:chExt cx="0" cy="0"/>
        </a:xfrm>
      </p:grpSpPr>
      <p:sp>
        <p:nvSpPr>
          <p:cNvPr id="26" name="Rectangle 6"/>
          <p:cNvSpPr/>
          <p:nvPr userDrawn="1"/>
        </p:nvSpPr>
        <p:spPr>
          <a:xfrm>
            <a:off x="7427913" y="0"/>
            <a:ext cx="476408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Pladsholder til tekst 3"/>
          <p:cNvSpPr>
            <a:spLocks noGrp="1"/>
          </p:cNvSpPr>
          <p:nvPr>
            <p:ph type="body" sz="quarter" idx="17" hasCustomPrompt="1"/>
          </p:nvPr>
        </p:nvSpPr>
        <p:spPr>
          <a:xfrm>
            <a:off x="8027662" y="2927417"/>
            <a:ext cx="3673420" cy="3222624"/>
          </a:xfrm>
        </p:spPr>
        <p:txBody>
          <a:bodyPr/>
          <a:lstStyle>
            <a:lvl1pPr marL="0" indent="0">
              <a:buFontTx/>
              <a:buNone/>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sp>
        <p:nvSpPr>
          <p:cNvPr id="3" name="Slide Number Placeholder 2"/>
          <p:cNvSpPr>
            <a:spLocks noGrp="1"/>
          </p:cNvSpPr>
          <p:nvPr>
            <p:ph type="sldNum" sz="quarter" idx="10"/>
          </p:nvPr>
        </p:nvSpPr>
        <p:spPr/>
        <p:txBody>
          <a:bodyPr/>
          <a:lstStyle>
            <a:lvl1pPr>
              <a:defRPr>
                <a:solidFill>
                  <a:schemeClr val="bg1">
                    <a:alpha val="70000"/>
                  </a:schemeClr>
                </a:solidFill>
              </a:defRPr>
            </a:lvl1pPr>
          </a:lstStyle>
          <a:p>
            <a:fld id="{D8D877B3-D348-4611-9BDB-C5374591D951}" type="slidenum">
              <a:rPr lang="en-US" smtClean="0"/>
              <a:pPr/>
              <a:t>‹#›</a:t>
            </a:fld>
            <a:endParaRPr lang="en-US" dirty="0"/>
          </a:p>
        </p:txBody>
      </p:sp>
      <p:grpSp>
        <p:nvGrpSpPr>
          <p:cNvPr id="5" name="Gruppe 4"/>
          <p:cNvGrpSpPr/>
          <p:nvPr userDrawn="1"/>
        </p:nvGrpSpPr>
        <p:grpSpPr>
          <a:xfrm>
            <a:off x="7427914" y="1288619"/>
            <a:ext cx="405154" cy="1182460"/>
            <a:chOff x="320675" y="2816225"/>
            <a:chExt cx="350838" cy="1023938"/>
          </a:xfrm>
          <a:solidFill>
            <a:schemeClr val="bg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29" name="Gruppe 28"/>
          <p:cNvGrpSpPr/>
          <p:nvPr userDrawn="1"/>
        </p:nvGrpSpPr>
        <p:grpSpPr>
          <a:xfrm>
            <a:off x="5466450" y="6027162"/>
            <a:ext cx="1272706" cy="669100"/>
            <a:chOff x="5387975" y="5659438"/>
            <a:chExt cx="1573213" cy="827087"/>
          </a:xfrm>
        </p:grpSpPr>
        <p:grpSp>
          <p:nvGrpSpPr>
            <p:cNvPr id="30" name="Gruppe 29"/>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1" name="Gruppe 30"/>
            <p:cNvGrpSpPr/>
            <p:nvPr userDrawn="1"/>
          </p:nvGrpSpPr>
          <p:grpSpPr>
            <a:xfrm>
              <a:off x="5880100" y="5659438"/>
              <a:ext cx="511175" cy="544512"/>
              <a:chOff x="5880100" y="5659438"/>
              <a:chExt cx="511175" cy="544512"/>
            </a:xfrm>
            <a:solidFill>
              <a:schemeClr val="tx1"/>
            </a:solidFill>
          </p:grpSpPr>
          <p:sp>
            <p:nvSpPr>
              <p:cNvPr id="32"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53" name="Title 4"/>
          <p:cNvSpPr>
            <a:spLocks noGrp="1"/>
          </p:cNvSpPr>
          <p:nvPr>
            <p:ph type="title" hasCustomPrompt="1"/>
          </p:nvPr>
        </p:nvSpPr>
        <p:spPr>
          <a:xfrm>
            <a:off x="8027663" y="943460"/>
            <a:ext cx="3673419" cy="1860884"/>
          </a:xfrm>
        </p:spPr>
        <p:txBody>
          <a:bodyPr/>
          <a:lstStyle>
            <a:lvl1pPr>
              <a:defRPr sz="3600">
                <a:solidFill>
                  <a:schemeClr val="bg1"/>
                </a:solidFill>
              </a:defRPr>
            </a:lvl1pPr>
          </a:lstStyle>
          <a:p>
            <a:r>
              <a:rPr lang="en-US"/>
              <a:t>KLIK HER FOR AT ÆNDRE TITEL</a:t>
            </a:r>
            <a:endParaRPr lang="en-US" dirty="0"/>
          </a:p>
        </p:txBody>
      </p:sp>
    </p:spTree>
    <p:extLst>
      <p:ext uri="{BB962C8B-B14F-4D97-AF65-F5344CB8AC3E}">
        <p14:creationId xmlns:p14="http://schemas.microsoft.com/office/powerpoint/2010/main" val="38584364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 x billede venst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accent1">
                    <a:alpha val="70000"/>
                  </a:schemeClr>
                </a:solidFill>
              </a:defRPr>
            </a:lvl1pPr>
          </a:lstStyle>
          <a:p>
            <a:fld id="{D8D877B3-D348-4611-9BDB-C5374591D951}" type="slidenum">
              <a:rPr lang="en-US" smtClean="0"/>
              <a:pPr/>
              <a:t>‹#›</a:t>
            </a:fld>
            <a:endParaRPr lang="en-US" dirty="0"/>
          </a:p>
        </p:txBody>
      </p:sp>
      <p:grpSp>
        <p:nvGrpSpPr>
          <p:cNvPr id="29" name="Gruppe 28"/>
          <p:cNvGrpSpPr/>
          <p:nvPr userDrawn="1"/>
        </p:nvGrpSpPr>
        <p:grpSpPr>
          <a:xfrm>
            <a:off x="5466450" y="6027162"/>
            <a:ext cx="1272706" cy="669100"/>
            <a:chOff x="5387975" y="5659438"/>
            <a:chExt cx="1573213" cy="827087"/>
          </a:xfrm>
        </p:grpSpPr>
        <p:grpSp>
          <p:nvGrpSpPr>
            <p:cNvPr id="30" name="Gruppe 29"/>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1" name="Gruppe 30"/>
            <p:cNvGrpSpPr/>
            <p:nvPr userDrawn="1"/>
          </p:nvGrpSpPr>
          <p:grpSpPr>
            <a:xfrm>
              <a:off x="5880100" y="5659438"/>
              <a:ext cx="511175" cy="544512"/>
              <a:chOff x="5880100" y="5659438"/>
              <a:chExt cx="511175" cy="544512"/>
            </a:xfrm>
            <a:solidFill>
              <a:schemeClr val="tx1"/>
            </a:solidFill>
          </p:grpSpPr>
          <p:sp>
            <p:nvSpPr>
              <p:cNvPr id="32"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grpSp>
        <p:nvGrpSpPr>
          <p:cNvPr id="54" name="Gruppe 53"/>
          <p:cNvGrpSpPr/>
          <p:nvPr userDrawn="1"/>
        </p:nvGrpSpPr>
        <p:grpSpPr>
          <a:xfrm>
            <a:off x="4733281" y="657225"/>
            <a:ext cx="405154" cy="1182460"/>
            <a:chOff x="320675" y="2816225"/>
            <a:chExt cx="350838" cy="1023938"/>
          </a:xfrm>
          <a:solidFill>
            <a:schemeClr val="tx1"/>
          </a:solidFill>
        </p:grpSpPr>
        <p:sp>
          <p:nvSpPr>
            <p:cNvPr id="55"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74" name="Picture Placeholder 4"/>
          <p:cNvSpPr>
            <a:spLocks noGrp="1"/>
          </p:cNvSpPr>
          <p:nvPr>
            <p:ph type="pic" sz="quarter" idx="11" hasCustomPrompt="1"/>
          </p:nvPr>
        </p:nvSpPr>
        <p:spPr>
          <a:xfrm>
            <a:off x="-19951"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5" name="Title 4"/>
          <p:cNvSpPr>
            <a:spLocks noGrp="1"/>
          </p:cNvSpPr>
          <p:nvPr>
            <p:ph type="title" hasCustomPrompt="1"/>
          </p:nvPr>
        </p:nvSpPr>
        <p:spPr>
          <a:xfrm>
            <a:off x="5324157" y="359273"/>
            <a:ext cx="4490445" cy="1621619"/>
          </a:xfrm>
        </p:spPr>
        <p:txBody>
          <a:bodyPr/>
          <a:lstStyle>
            <a:lvl1pPr>
              <a:defRPr sz="3600"/>
            </a:lvl1pPr>
          </a:lstStyle>
          <a:p>
            <a:r>
              <a:rPr lang="en-US"/>
              <a:t>KLIK HER FOR AT ÆNDRE TITEL</a:t>
            </a:r>
            <a:endParaRPr lang="en-US" dirty="0"/>
          </a:p>
        </p:txBody>
      </p:sp>
      <p:sp>
        <p:nvSpPr>
          <p:cNvPr id="76" name="Pladsholder til tekst 3"/>
          <p:cNvSpPr>
            <a:spLocks noGrp="1"/>
          </p:cNvSpPr>
          <p:nvPr>
            <p:ph type="body" sz="quarter" idx="12" hasCustomPrompt="1"/>
          </p:nvPr>
        </p:nvSpPr>
        <p:spPr>
          <a:xfrm>
            <a:off x="5324158" y="2143359"/>
            <a:ext cx="4490445" cy="3752115"/>
          </a:xfrm>
        </p:spPr>
        <p:txBody>
          <a:bodyPr/>
          <a:lstStyle>
            <a:lvl1pPr marL="0" indent="0">
              <a:lnSpc>
                <a:spcPct val="100000"/>
              </a:lnSpc>
              <a:spcBef>
                <a:spcPts val="600"/>
              </a:spcBef>
              <a:buFontTx/>
              <a:buNone/>
              <a:defRPr sz="1600" baseline="0"/>
            </a:lvl1pPr>
          </a:lstStyle>
          <a:p>
            <a:pPr lvl="0"/>
            <a:r>
              <a:rPr lang="da-DK" dirty="0"/>
              <a:t>Indsæt bullets</a:t>
            </a:r>
          </a:p>
          <a:p>
            <a:pPr lvl="0"/>
            <a:endParaRPr lang="da-DK" dirty="0"/>
          </a:p>
          <a:p>
            <a:pPr lvl="0"/>
            <a:endParaRPr lang="da-DK" dirty="0"/>
          </a:p>
        </p:txBody>
      </p:sp>
    </p:spTree>
    <p:extLst>
      <p:ext uri="{BB962C8B-B14F-4D97-AF65-F5344CB8AC3E}">
        <p14:creationId xmlns:p14="http://schemas.microsoft.com/office/powerpoint/2010/main" val="1373375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æsentation">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a:t>AALBORG UNIVERSITET</a:t>
            </a:r>
            <a:br>
              <a:rPr lang="en-US"/>
            </a:br>
            <a:r>
              <a:rPr lang="en-US"/>
              <a:t>OVERSKRIFT</a:t>
            </a:r>
            <a:endParaRPr lang="en-US" dirty="0"/>
          </a:p>
        </p:txBody>
      </p:sp>
      <p:sp>
        <p:nvSpPr>
          <p:cNvPr id="3" name="Pladsholder til tekst 2"/>
          <p:cNvSpPr>
            <a:spLocks noGrp="1"/>
          </p:cNvSpPr>
          <p:nvPr>
            <p:ph type="body" sz="quarter" idx="12" hasCustomPrompt="1"/>
          </p:nvPr>
        </p:nvSpPr>
        <p:spPr>
          <a:xfrm>
            <a:off x="2441575" y="3827463"/>
            <a:ext cx="7341129" cy="412750"/>
          </a:xfrm>
          <a:solidFill>
            <a:schemeClr val="bg1"/>
          </a:solidFill>
        </p:spPr>
        <p:txBody>
          <a:bodyPr>
            <a:noAutofit/>
          </a:bodyPr>
          <a:lstStyle>
            <a:lvl1pPr marL="0" indent="0" algn="ctr">
              <a:buFontTx/>
              <a:buNone/>
              <a:defRPr sz="1800" spc="300" baseline="0"/>
            </a:lvl1pPr>
          </a:lstStyle>
          <a:p>
            <a:pPr lvl="0"/>
            <a:r>
              <a:rPr lang="da-DK"/>
              <a:t>AF </a:t>
            </a:r>
            <a:r>
              <a:rPr lang="da-DK" dirty="0"/>
              <a:t>NAVN NAVNESEN</a:t>
            </a:r>
          </a:p>
        </p:txBody>
      </p:sp>
      <p:grpSp>
        <p:nvGrpSpPr>
          <p:cNvPr id="10" name="Gruppe 9"/>
          <p:cNvGrpSpPr/>
          <p:nvPr userDrawn="1"/>
        </p:nvGrpSpPr>
        <p:grpSpPr>
          <a:xfrm>
            <a:off x="5466450" y="6027162"/>
            <a:ext cx="1272706"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aus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a:t>PAUSE</a:t>
            </a:r>
            <a:br>
              <a:rPr lang="en-US"/>
            </a:br>
            <a:r>
              <a:rPr lang="en-US"/>
              <a:t>OVERSKRIFT</a:t>
            </a:r>
            <a:endParaRPr lang="en-US" dirty="0"/>
          </a:p>
        </p:txBody>
      </p:sp>
      <p:grpSp>
        <p:nvGrpSpPr>
          <p:cNvPr id="10" name="Gruppe 9"/>
          <p:cNvGrpSpPr/>
          <p:nvPr userDrawn="1"/>
        </p:nvGrpSpPr>
        <p:grpSpPr>
          <a:xfrm>
            <a:off x="5466450" y="6027162"/>
            <a:ext cx="1272706"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Tree>
    <p:extLst>
      <p:ext uri="{BB962C8B-B14F-4D97-AF65-F5344CB8AC3E}">
        <p14:creationId xmlns:p14="http://schemas.microsoft.com/office/powerpoint/2010/main" val="3553502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m. bullets">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3" name="Title 4"/>
          <p:cNvSpPr>
            <a:spLocks noGrp="1"/>
          </p:cNvSpPr>
          <p:nvPr>
            <p:ph type="title" hasCustomPrompt="1"/>
          </p:nvPr>
        </p:nvSpPr>
        <p:spPr>
          <a:xfrm>
            <a:off x="587374" y="370290"/>
            <a:ext cx="5149879" cy="1474385"/>
          </a:xfrm>
        </p:spPr>
        <p:txBody>
          <a:bodyPr/>
          <a:lstStyle>
            <a:lvl1pPr>
              <a:defRPr sz="3600" baseline="0"/>
            </a:lvl1pPr>
          </a:lstStyle>
          <a:p>
            <a:r>
              <a:rPr lang="en-US"/>
              <a:t>KLIK HER FOR AT ÆNDRE TITEL</a:t>
            </a:r>
            <a:endParaRPr lang="en-US" dirty="0"/>
          </a:p>
        </p:txBody>
      </p:sp>
      <p:sp>
        <p:nvSpPr>
          <p:cNvPr id="5" name="Pladsholder til tekst 10"/>
          <p:cNvSpPr>
            <a:spLocks noGrp="1"/>
          </p:cNvSpPr>
          <p:nvPr>
            <p:ph type="body" sz="quarter" idx="12" hasCustomPrompt="1"/>
          </p:nvPr>
        </p:nvSpPr>
        <p:spPr>
          <a:xfrm>
            <a:off x="587375" y="2065337"/>
            <a:ext cx="10620094" cy="3704284"/>
          </a:xfrm>
        </p:spPr>
        <p:txBody>
          <a:bodyPr/>
          <a:lstStyle>
            <a:lvl1pPr marL="0" indent="0">
              <a:buFontTx/>
              <a:buNone/>
              <a:defRPr/>
            </a:lvl1pPr>
          </a:lstStyle>
          <a:p>
            <a:pPr lvl="0"/>
            <a:r>
              <a:rPr lang="da-DK" dirty="0"/>
              <a:t>Indsæt bullets</a:t>
            </a:r>
          </a:p>
        </p:txBody>
      </p:sp>
    </p:spTree>
    <p:extLst>
      <p:ext uri="{BB962C8B-B14F-4D97-AF65-F5344CB8AC3E}">
        <p14:creationId xmlns:p14="http://schemas.microsoft.com/office/powerpoint/2010/main" val="252126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grpSp>
        <p:nvGrpSpPr>
          <p:cNvPr id="30" name="Gruppe 29"/>
          <p:cNvGrpSpPr/>
          <p:nvPr userDrawn="1"/>
        </p:nvGrpSpPr>
        <p:grpSpPr>
          <a:xfrm>
            <a:off x="0" y="657225"/>
            <a:ext cx="405154"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26" name="Title 4"/>
          <p:cNvSpPr>
            <a:spLocks noGrp="1"/>
          </p:cNvSpPr>
          <p:nvPr>
            <p:ph type="title" hasCustomPrompt="1"/>
          </p:nvPr>
        </p:nvSpPr>
        <p:spPr>
          <a:xfrm>
            <a:off x="587375" y="370764"/>
            <a:ext cx="4516438" cy="1473911"/>
          </a:xfrm>
        </p:spPr>
        <p:txBody>
          <a:bodyPr/>
          <a:lstStyle>
            <a:lvl1pPr>
              <a:defRPr sz="3600"/>
            </a:lvl1pPr>
          </a:lstStyle>
          <a:p>
            <a:r>
              <a:rPr lang="en-US"/>
              <a:t>KLIK HER FOR AT ÆNDRE TITEL</a:t>
            </a:r>
            <a:endParaRPr lang="en-US" dirty="0"/>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670792" y="820387"/>
            <a:ext cx="6943368" cy="5825654"/>
          </a:xfrm>
          <a:prstGeom prst="rect">
            <a:avLst/>
          </a:prstGeom>
        </p:spPr>
      </p:pic>
      <p:sp>
        <p:nvSpPr>
          <p:cNvPr id="28" name="Picture Placeholder 4"/>
          <p:cNvSpPr>
            <a:spLocks noGrp="1"/>
          </p:cNvSpPr>
          <p:nvPr>
            <p:ph type="pic" sz="quarter" idx="11" hasCustomPrompt="1"/>
          </p:nvPr>
        </p:nvSpPr>
        <p:spPr>
          <a:xfrm>
            <a:off x="5953820" y="1240418"/>
            <a:ext cx="6238180" cy="35030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9" name="Pladsholder til tekst 10"/>
          <p:cNvSpPr>
            <a:spLocks noGrp="1"/>
          </p:cNvSpPr>
          <p:nvPr>
            <p:ph type="body" sz="quarter" idx="12" hasCustomPrompt="1"/>
          </p:nvPr>
        </p:nvSpPr>
        <p:spPr>
          <a:xfrm>
            <a:off x="587375" y="2065337"/>
            <a:ext cx="4516438" cy="3243263"/>
          </a:xfrm>
        </p:spPr>
        <p:txBody>
          <a:bodyPr/>
          <a:lstStyle>
            <a:lvl1pPr marL="0" indent="0">
              <a:buFontTx/>
              <a:buNone/>
              <a:defRPr/>
            </a:lvl1pPr>
          </a:lstStyle>
          <a:p>
            <a:pPr lvl="0"/>
            <a:r>
              <a:rPr lang="da-DK" dirty="0"/>
              <a:t>Indsæt bullets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 - højr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587374" y="367628"/>
            <a:ext cx="4886993" cy="1621619"/>
          </a:xfrm>
        </p:spPr>
        <p:txBody>
          <a:bodyPr/>
          <a:lstStyle>
            <a:lvl1pPr>
              <a:defRPr sz="3600"/>
            </a:lvl1pPr>
          </a:lstStyle>
          <a:p>
            <a:r>
              <a:rPr lang="en-US"/>
              <a:t>KLIK HER FOR AT ÆNDRE TITEL</a:t>
            </a:r>
            <a:endParaRPr lang="en-US" dirty="0"/>
          </a:p>
        </p:txBody>
      </p:sp>
      <p:sp>
        <p:nvSpPr>
          <p:cNvPr id="11" name="Pladsholder til diagram 10"/>
          <p:cNvSpPr>
            <a:spLocks noGrp="1"/>
          </p:cNvSpPr>
          <p:nvPr>
            <p:ph type="chart" sz="quarter" idx="12"/>
          </p:nvPr>
        </p:nvSpPr>
        <p:spPr>
          <a:xfrm>
            <a:off x="6096000" y="2262579"/>
            <a:ext cx="5524500" cy="3572737"/>
          </a:xfrm>
        </p:spPr>
        <p:txBody>
          <a:bodyPr/>
          <a:lstStyle/>
          <a:p>
            <a:r>
              <a:rPr lang="da-DK"/>
              <a:t>Klik på ikonet for at tilføje et diagram</a:t>
            </a:r>
          </a:p>
        </p:txBody>
      </p:sp>
      <p:sp>
        <p:nvSpPr>
          <p:cNvPr id="13" name="Pladsholder til tekst 12"/>
          <p:cNvSpPr>
            <a:spLocks noGrp="1"/>
          </p:cNvSpPr>
          <p:nvPr>
            <p:ph type="body" sz="quarter" idx="13" hasCustomPrompt="1"/>
          </p:nvPr>
        </p:nvSpPr>
        <p:spPr>
          <a:xfrm>
            <a:off x="587375" y="2262579"/>
            <a:ext cx="4886992" cy="3572737"/>
          </a:xfrm>
        </p:spPr>
        <p:txBody>
          <a:bodyPr>
            <a:normAutofit/>
          </a:bodyPr>
          <a:lstStyle>
            <a:lvl2pPr marL="0" indent="0">
              <a:buFontTx/>
              <a:buNone/>
              <a:defRPr sz="1600" baseline="0"/>
            </a:lvl2pPr>
          </a:lstStyle>
          <a:p>
            <a:pPr lvl="1"/>
            <a:r>
              <a:rPr lang="da-DK" dirty="0"/>
              <a:t>Indsæt bullets</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x billede højre + bullets">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7438768"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587374" y="359273"/>
            <a:ext cx="4490445" cy="1621619"/>
          </a:xfrm>
        </p:spPr>
        <p:txBody>
          <a:bodyPr/>
          <a:lstStyle>
            <a:lvl1pPr>
              <a:defRPr sz="3600"/>
            </a:lvl1pPr>
          </a:lstStyle>
          <a:p>
            <a:r>
              <a:rPr lang="en-US"/>
              <a:t>KLIK HER FOR AT ÆNDRE TITEL</a:t>
            </a:r>
            <a:endParaRPr lang="en-US" dirty="0"/>
          </a:p>
        </p:txBody>
      </p:sp>
      <p:sp>
        <p:nvSpPr>
          <p:cNvPr id="4" name="Pladsholder til tekst 3"/>
          <p:cNvSpPr>
            <a:spLocks noGrp="1"/>
          </p:cNvSpPr>
          <p:nvPr>
            <p:ph type="body" sz="quarter" idx="12" hasCustomPrompt="1"/>
          </p:nvPr>
        </p:nvSpPr>
        <p:spPr>
          <a:xfrm>
            <a:off x="587375" y="2143359"/>
            <a:ext cx="4490445" cy="3752115"/>
          </a:xfrm>
        </p:spPr>
        <p:txBody>
          <a:bodyPr/>
          <a:lstStyle>
            <a:lvl1pPr marL="0" indent="0">
              <a:lnSpc>
                <a:spcPct val="100000"/>
              </a:lnSpc>
              <a:spcBef>
                <a:spcPts val="600"/>
              </a:spcBef>
              <a:buFontTx/>
              <a:buNone/>
              <a:defRPr sz="1600" baseline="0"/>
            </a:lvl1pPr>
          </a:lstStyle>
          <a:p>
            <a:pPr lvl="0"/>
            <a:r>
              <a:rPr lang="da-DK" dirty="0"/>
              <a:t>Indsæt bullets</a:t>
            </a:r>
          </a:p>
          <a:p>
            <a:pPr lvl="0"/>
            <a:endParaRPr lang="da-DK" dirty="0"/>
          </a:p>
          <a:p>
            <a:pPr lvl="0"/>
            <a:endParaRPr lang="da-DK" dirty="0"/>
          </a:p>
        </p:txBody>
      </p:sp>
    </p:spTree>
    <p:extLst>
      <p:ext uri="{BB962C8B-B14F-4D97-AF65-F5344CB8AC3E}">
        <p14:creationId xmlns:p14="http://schemas.microsoft.com/office/powerpoint/2010/main" val="498607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 x billede højre - Blå">
    <p:spTree>
      <p:nvGrpSpPr>
        <p:cNvPr id="1" name=""/>
        <p:cNvGrpSpPr/>
        <p:nvPr/>
      </p:nvGrpSpPr>
      <p:grpSpPr>
        <a:xfrm>
          <a:off x="0" y="0"/>
          <a:ext cx="0" cy="0"/>
          <a:chOff x="0" y="0"/>
          <a:chExt cx="0" cy="0"/>
        </a:xfrm>
      </p:grpSpPr>
      <p:sp>
        <p:nvSpPr>
          <p:cNvPr id="7" name="Rectangle 6"/>
          <p:cNvSpPr/>
          <p:nvPr userDrawn="1"/>
        </p:nvSpPr>
        <p:spPr>
          <a:xfrm>
            <a:off x="0" y="0"/>
            <a:ext cx="74279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7427913" y="0"/>
            <a:ext cx="4764087"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587374" y="373446"/>
            <a:ext cx="4683125" cy="1471230"/>
          </a:xfrm>
        </p:spPr>
        <p:txBody>
          <a:bodyPr/>
          <a:lstStyle>
            <a:lvl1pPr>
              <a:defRPr sz="3600">
                <a:solidFill>
                  <a:schemeClr val="bg1"/>
                </a:solidFill>
              </a:defRPr>
            </a:lvl1pPr>
          </a:lstStyle>
          <a:p>
            <a:r>
              <a:rPr lang="en-US"/>
              <a:t>KLIK HER FOR AT ÆNDRE TITEL</a:t>
            </a:r>
            <a:endParaRPr lang="en-US" dirty="0"/>
          </a:p>
        </p:txBody>
      </p:sp>
      <p:grpSp>
        <p:nvGrpSpPr>
          <p:cNvPr id="31" name="Gruppe 30"/>
          <p:cNvGrpSpPr/>
          <p:nvPr userDrawn="1"/>
        </p:nvGrpSpPr>
        <p:grpSpPr>
          <a:xfrm>
            <a:off x="5466450" y="6027162"/>
            <a:ext cx="1272706" cy="669100"/>
            <a:chOff x="5387975" y="5659438"/>
            <a:chExt cx="1573213" cy="827087"/>
          </a:xfrm>
          <a:solidFill>
            <a:schemeClr val="bg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4" name="Pladsholder til tekst 3"/>
          <p:cNvSpPr>
            <a:spLocks noGrp="1"/>
          </p:cNvSpPr>
          <p:nvPr>
            <p:ph type="body" sz="quarter" idx="12" hasCustomPrompt="1"/>
          </p:nvPr>
        </p:nvSpPr>
        <p:spPr>
          <a:xfrm>
            <a:off x="583406" y="2101809"/>
            <a:ext cx="4687094" cy="37655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Indsæt bullets</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grpSp>
    </p:spTree>
    <p:extLst>
      <p:ext uri="{BB962C8B-B14F-4D97-AF65-F5344CB8AC3E}">
        <p14:creationId xmlns:p14="http://schemas.microsoft.com/office/powerpoint/2010/main" val="1747433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tor billede højre - blå">
    <p:spTree>
      <p:nvGrpSpPr>
        <p:cNvPr id="1" name=""/>
        <p:cNvGrpSpPr/>
        <p:nvPr/>
      </p:nvGrpSpPr>
      <p:grpSpPr>
        <a:xfrm>
          <a:off x="0" y="0"/>
          <a:ext cx="0" cy="0"/>
          <a:chOff x="0" y="0"/>
          <a:chExt cx="0" cy="0"/>
        </a:xfrm>
      </p:grpSpPr>
      <p:sp>
        <p:nvSpPr>
          <p:cNvPr id="7" name="Rectangle 6"/>
          <p:cNvSpPr/>
          <p:nvPr userDrawn="1"/>
        </p:nvSpPr>
        <p:spPr>
          <a:xfrm>
            <a:off x="1" y="0"/>
            <a:ext cx="52704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6" name="Title 4"/>
          <p:cNvSpPr>
            <a:spLocks noGrp="1"/>
          </p:cNvSpPr>
          <p:nvPr>
            <p:ph type="title" hasCustomPrompt="1"/>
          </p:nvPr>
        </p:nvSpPr>
        <p:spPr>
          <a:xfrm>
            <a:off x="587375" y="373446"/>
            <a:ext cx="4454526" cy="1471230"/>
          </a:xfrm>
        </p:spPr>
        <p:txBody>
          <a:bodyPr/>
          <a:lstStyle>
            <a:lvl1pPr>
              <a:defRPr sz="3600">
                <a:solidFill>
                  <a:schemeClr val="bg1"/>
                </a:solidFill>
              </a:defRPr>
            </a:lvl1pPr>
          </a:lstStyle>
          <a:p>
            <a:r>
              <a:rPr lang="en-US"/>
              <a:t>KLIK HER FOR AT ÆNDRE TITEL</a:t>
            </a:r>
            <a:endParaRPr lang="en-US" dirty="0"/>
          </a:p>
        </p:txBody>
      </p:sp>
      <p:grpSp>
        <p:nvGrpSpPr>
          <p:cNvPr id="31" name="Gruppe 30"/>
          <p:cNvGrpSpPr/>
          <p:nvPr userDrawn="1"/>
        </p:nvGrpSpPr>
        <p:grpSpPr>
          <a:xfrm>
            <a:off x="5466450" y="6027162"/>
            <a:ext cx="1272706"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4" name="Pladsholder til tekst 3"/>
          <p:cNvSpPr>
            <a:spLocks noGrp="1"/>
          </p:cNvSpPr>
          <p:nvPr>
            <p:ph type="body" sz="quarter" idx="12" hasCustomPrompt="1"/>
          </p:nvPr>
        </p:nvSpPr>
        <p:spPr>
          <a:xfrm>
            <a:off x="583406" y="2101809"/>
            <a:ext cx="4458495" cy="3600491"/>
          </a:xfrm>
        </p:spPr>
        <p:txBody>
          <a:bodyPr/>
          <a:lstStyle>
            <a:lvl1pPr marL="0" indent="0">
              <a:buFontTx/>
              <a:buNone/>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a:t>Indsæt bullets</a:t>
            </a:r>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grpSp>
      <p:sp>
        <p:nvSpPr>
          <p:cNvPr id="75" name="Picture Placeholder 4"/>
          <p:cNvSpPr>
            <a:spLocks noGrp="1"/>
          </p:cNvSpPr>
          <p:nvPr>
            <p:ph type="pic" sz="quarter" idx="11" hasCustomPrompt="1"/>
          </p:nvPr>
        </p:nvSpPr>
        <p:spPr>
          <a:xfrm>
            <a:off x="5270500" y="0"/>
            <a:ext cx="69215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735931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7375" y="458583"/>
            <a:ext cx="9753600" cy="138609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11" name="Text Placeholder 10"/>
          <p:cNvSpPr>
            <a:spLocks noGrp="1"/>
          </p:cNvSpPr>
          <p:nvPr>
            <p:ph type="body" idx="1"/>
          </p:nvPr>
        </p:nvSpPr>
        <p:spPr>
          <a:xfrm>
            <a:off x="589650" y="2032831"/>
            <a:ext cx="9753600" cy="3110442"/>
          </a:xfrm>
          <a:prstGeom prst="rect">
            <a:avLst/>
          </a:prstGeom>
        </p:spPr>
        <p:txBody>
          <a:bodyPr vert="horz" lIns="0" tIns="45720" rIns="0" bIns="45720" rtlCol="0">
            <a:normAutofit/>
          </a:bodyPr>
          <a:lstStyle/>
          <a:p>
            <a:pPr lvl="0"/>
            <a:r>
              <a:rPr lang="en-US" dirty="0"/>
              <a:t>Click to edit master text styles</a:t>
            </a:r>
          </a:p>
          <a:p>
            <a:pPr lvl="1"/>
            <a:r>
              <a:rPr lang="en-US"/>
              <a:t>Second level</a:t>
            </a:r>
          </a:p>
          <a:p>
            <a:pPr lvl="2"/>
            <a:r>
              <a:rPr lang="en-US"/>
              <a:t>Third level</a:t>
            </a:r>
          </a:p>
          <a:p>
            <a:pPr lvl="3"/>
            <a:r>
              <a:rPr lang="en-US"/>
              <a:t>Fourth level</a:t>
            </a:r>
            <a:endParaRPr lang="en-US" dirty="0"/>
          </a:p>
        </p:txBody>
      </p:sp>
      <p:grpSp>
        <p:nvGrpSpPr>
          <p:cNvPr id="58" name="Gruppe 57"/>
          <p:cNvGrpSpPr/>
          <p:nvPr userDrawn="1"/>
        </p:nvGrpSpPr>
        <p:grpSpPr>
          <a:xfrm>
            <a:off x="5466450" y="6027162"/>
            <a:ext cx="1272706" cy="669100"/>
            <a:chOff x="5387975" y="5659438"/>
            <a:chExt cx="1573213" cy="827087"/>
          </a:xfrm>
        </p:grpSpPr>
        <p:grpSp>
          <p:nvGrpSpPr>
            <p:cNvPr id="56" name="Gruppe 55"/>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57" name="Gruppe 56"/>
            <p:cNvGrpSpPr/>
            <p:nvPr userDrawn="1"/>
          </p:nvGrpSpPr>
          <p:grpSpPr>
            <a:xfrm>
              <a:off x="5880100" y="5659438"/>
              <a:ext cx="511175" cy="544512"/>
              <a:chOff x="5880100" y="5659438"/>
              <a:chExt cx="511175" cy="544512"/>
            </a:xfrm>
            <a:solidFill>
              <a:schemeClr val="tx1"/>
            </a:solidFill>
          </p:grpSpPr>
          <p:sp>
            <p:nvSpPr>
              <p:cNvPr id="5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grpSp>
        <p:nvGrpSpPr>
          <p:cNvPr id="81" name="Gruppe 80"/>
          <p:cNvGrpSpPr/>
          <p:nvPr userDrawn="1"/>
        </p:nvGrpSpPr>
        <p:grpSpPr>
          <a:xfrm>
            <a:off x="-3502" y="657225"/>
            <a:ext cx="405154"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55" r:id="rId1"/>
    <p:sldLayoutId id="2147484019" r:id="rId2"/>
    <p:sldLayoutId id="2147484053" r:id="rId3"/>
    <p:sldLayoutId id="2147484008" r:id="rId4"/>
    <p:sldLayoutId id="2147484022" r:id="rId5"/>
    <p:sldLayoutId id="2147484011" r:id="rId6"/>
    <p:sldLayoutId id="2147484014" r:id="rId7"/>
    <p:sldLayoutId id="2147484020" r:id="rId8"/>
    <p:sldLayoutId id="2147484051" r:id="rId9"/>
    <p:sldLayoutId id="2147484028" r:id="rId10"/>
    <p:sldLayoutId id="2147484032" r:id="rId11"/>
    <p:sldLayoutId id="2147484052" r:id="rId12"/>
    <p:sldLayoutId id="2147484054" r:id="rId13"/>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285750" indent="-285750" algn="l" defTabSz="914318" rtl="0" eaLnBrk="1" latinLnBrk="0" hangingPunct="1">
        <a:lnSpc>
          <a:spcPct val="120000"/>
        </a:lnSpc>
        <a:spcBef>
          <a:spcPts val="1000"/>
        </a:spcBef>
        <a:buFontTx/>
        <a:buBlip>
          <a:blip r:embed="rId15"/>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15"/>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16"/>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16"/>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16"/>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1162" userDrawn="1">
          <p15:clr>
            <a:srgbClr val="F26B43"/>
          </p15:clr>
        </p15:guide>
        <p15:guide id="28" pos="370" userDrawn="1">
          <p15:clr>
            <a:srgbClr val="F26B43"/>
          </p15:clr>
        </p15:guide>
        <p15:guide id="29" pos="7320" userDrawn="1">
          <p15:clr>
            <a:srgbClr val="F26B43"/>
          </p15:clr>
        </p15:guide>
        <p15:guide id="48" pos="1141" userDrawn="1">
          <p15:clr>
            <a:srgbClr val="F26B43"/>
          </p15:clr>
        </p15:guide>
        <p15:guide id="51" orient="horz" pos="414" userDrawn="1">
          <p15:clr>
            <a:srgbClr val="F26B43"/>
          </p15:clr>
        </p15:guide>
        <p15:guide id="52" pos="4339" userDrawn="1">
          <p15:clr>
            <a:srgbClr val="F26B43"/>
          </p15:clr>
        </p15:guide>
        <p15:guide id="53" pos="467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hyperlink" Target="https://manual.cs50.io/"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hyperlink" Target="https://www.arduino.cc/reference/en/"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hyperlink" Target="https://www.gnu.org/software/gnu-c-manual/gnu-c-manual.pdf" TargetMode="External"/><Relationship Id="rId2" Type="http://schemas.openxmlformats.org/officeDocument/2006/relationships/hyperlink" Target="https://manual.cs50.io/" TargetMode="External"/><Relationship Id="rId1" Type="http://schemas.openxmlformats.org/officeDocument/2006/relationships/slideLayout" Target="../slideLayouts/slideLayout4.xml"/><Relationship Id="rId5" Type="http://schemas.openxmlformats.org/officeDocument/2006/relationships/hyperlink" Target="https://cplusplus.com/reference" TargetMode="External"/><Relationship Id="rId4" Type="http://schemas.openxmlformats.org/officeDocument/2006/relationships/hyperlink" Target="https://onecompiler.com/c" TargetMode="External"/></Relationships>
</file>

<file path=ppt/slides/_rels/slide2.xml.rels><?xml version="1.0" encoding="UTF-8" standalone="yes"?>
<Relationships xmlns="http://schemas.openxmlformats.org/package/2006/relationships"><Relationship Id="rId8" Type="http://schemas.openxmlformats.org/officeDocument/2006/relationships/hyperlink" Target="https://onecompiler.com/c" TargetMode="External"/><Relationship Id="rId3" Type="http://schemas.openxmlformats.org/officeDocument/2006/relationships/hyperlink" Target="https://www.gnu.org/software/gnu-c-manual/gnu-c-manual.pdf" TargetMode="External"/><Relationship Id="rId7" Type="http://schemas.openxmlformats.org/officeDocument/2006/relationships/hyperlink" Target="https://www.programiz.com/c-programming/" TargetMode="External"/><Relationship Id="rId12" Type="http://schemas.openxmlformats.org/officeDocument/2006/relationships/image" Target="../media/image10.png"/><Relationship Id="rId2" Type="http://schemas.openxmlformats.org/officeDocument/2006/relationships/hyperlink" Target="https://manual.cs50.io/" TargetMode="External"/><Relationship Id="rId1" Type="http://schemas.openxmlformats.org/officeDocument/2006/relationships/slideLayout" Target="../slideLayouts/slideLayout6.xml"/><Relationship Id="rId6" Type="http://schemas.openxmlformats.org/officeDocument/2006/relationships/hyperlink" Target="https://www.w3schools.com/c/index.php" TargetMode="External"/><Relationship Id="rId11" Type="http://schemas.openxmlformats.org/officeDocument/2006/relationships/image" Target="../media/image9.png"/><Relationship Id="rId5" Type="http://schemas.openxmlformats.org/officeDocument/2006/relationships/hyperlink" Target="https://www.programiz.com/" TargetMode="External"/><Relationship Id="rId10" Type="http://schemas.openxmlformats.org/officeDocument/2006/relationships/hyperlink" Target="http://draw.io/" TargetMode="External"/><Relationship Id="rId4" Type="http://schemas.openxmlformats.org/officeDocument/2006/relationships/hyperlink" Target="https://en.cppreference.com/w/c" TargetMode="External"/><Relationship Id="rId9" Type="http://schemas.openxmlformats.org/officeDocument/2006/relationships/hyperlink" Target="https://www.arduino.cc/reference/en/"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onecompiler.com/c" TargetMode="External"/><Relationship Id="rId2" Type="http://schemas.openxmlformats.org/officeDocument/2006/relationships/hyperlink" Target="https://manual.cs50.io/" TargetMode="Externa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hyperlink" Target="https://www.arduino.cc/reference/en/" TargetMode="External"/><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arduino.cc/reference/en/"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arduino.cc/reference/en/" TargetMode="Externa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s://www.tutorialspoint.com/c_programming_examples/" TargetMode="External"/><Relationship Id="rId2" Type="http://schemas.openxmlformats.org/officeDocument/2006/relationships/hyperlink" Target="https://www.tutorialspoint.com/learn_c_by_examples/index.htm"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ladsholder til billede 33"/>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p:spPr>
      </p:pic>
      <p:sp>
        <p:nvSpPr>
          <p:cNvPr id="4" name="Titel 3"/>
          <p:cNvSpPr>
            <a:spLocks noGrp="1"/>
          </p:cNvSpPr>
          <p:nvPr>
            <p:ph type="title"/>
          </p:nvPr>
        </p:nvSpPr>
        <p:spPr>
          <a:xfrm>
            <a:off x="2441575" y="2676493"/>
            <a:ext cx="7341129" cy="673303"/>
          </a:xfrm>
        </p:spPr>
        <p:txBody>
          <a:bodyPr/>
          <a:lstStyle/>
          <a:p>
            <a:r>
              <a:rPr lang="da-DK" dirty="0"/>
              <a:t>Programmering</a:t>
            </a:r>
          </a:p>
        </p:txBody>
      </p:sp>
      <p:sp>
        <p:nvSpPr>
          <p:cNvPr id="7" name="Pladsholder til tekst 6"/>
          <p:cNvSpPr>
            <a:spLocks noGrp="1"/>
          </p:cNvSpPr>
          <p:nvPr>
            <p:ph type="body" sz="quarter" idx="12"/>
          </p:nvPr>
        </p:nvSpPr>
        <p:spPr>
          <a:xfrm>
            <a:off x="2441575" y="3898846"/>
            <a:ext cx="7341129" cy="412750"/>
          </a:xfrm>
        </p:spPr>
        <p:txBody>
          <a:bodyPr/>
          <a:lstStyle/>
          <a:p>
            <a:r>
              <a:rPr lang="da-DK" dirty="0"/>
              <a:t>Setup </a:t>
            </a:r>
            <a:r>
              <a:rPr lang="da-DK"/>
              <a:t>af computer</a:t>
            </a:r>
            <a:endParaRPr lang="da-DK" dirty="0"/>
          </a:p>
        </p:txBody>
      </p:sp>
      <p:grpSp>
        <p:nvGrpSpPr>
          <p:cNvPr id="10" name="Gruppe 9"/>
          <p:cNvGrpSpPr/>
          <p:nvPr/>
        </p:nvGrpSpPr>
        <p:grpSpPr>
          <a:xfrm>
            <a:off x="5466450" y="6027162"/>
            <a:ext cx="1272706" cy="669100"/>
            <a:chOff x="5387975" y="5659438"/>
            <a:chExt cx="1573213" cy="827087"/>
          </a:xfrm>
          <a:solidFill>
            <a:schemeClr val="bg1"/>
          </a:solidFill>
        </p:grpSpPr>
        <p:grpSp>
          <p:nvGrpSpPr>
            <p:cNvPr id="11" name="Gruppe 10"/>
            <p:cNvGrpSpPr/>
            <p:nvPr userDrawn="1"/>
          </p:nvGrpSpPr>
          <p:grpSpPr>
            <a:xfrm>
              <a:off x="5387975" y="6407150"/>
              <a:ext cx="1573213" cy="79375"/>
              <a:chOff x="5387975" y="6407150"/>
              <a:chExt cx="1573213" cy="79375"/>
            </a:xfrm>
            <a:grpFill/>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0"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1"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12" name="Gruppe 11"/>
            <p:cNvGrpSpPr/>
            <p:nvPr userDrawn="1"/>
          </p:nvGrpSpPr>
          <p:grpSpPr>
            <a:xfrm>
              <a:off x="5880100" y="5659438"/>
              <a:ext cx="511175" cy="544512"/>
              <a:chOff x="5880100" y="5659438"/>
              <a:chExt cx="511175" cy="544512"/>
            </a:xfrm>
            <a:grp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3" name="TextBox 1">
            <a:extLst>
              <a:ext uri="{FF2B5EF4-FFF2-40B4-BE49-F238E27FC236}">
                <a16:creationId xmlns:a16="http://schemas.microsoft.com/office/drawing/2014/main" id="{2AE54174-1567-90D1-9645-9CD017CB4834}"/>
              </a:ext>
            </a:extLst>
          </p:cNvPr>
          <p:cNvSpPr txBox="1"/>
          <p:nvPr/>
        </p:nvSpPr>
        <p:spPr>
          <a:xfrm>
            <a:off x="2425436" y="3244334"/>
            <a:ext cx="7341128" cy="369332"/>
          </a:xfrm>
          <a:prstGeom prst="rect">
            <a:avLst/>
          </a:prstGeom>
          <a:solidFill>
            <a:schemeClr val="bg1"/>
          </a:solidFill>
        </p:spPr>
        <p:txBody>
          <a:bodyPr wrap="square" rtlCol="0">
            <a:spAutoFit/>
          </a:bodyP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r>
              <a:rPr lang="da-DK" dirty="0"/>
              <a:t>02-09-2024</a:t>
            </a:r>
            <a:endParaRPr lang="en-DK" dirty="0"/>
          </a:p>
        </p:txBody>
      </p:sp>
    </p:spTree>
    <p:extLst>
      <p:ext uri="{BB962C8B-B14F-4D97-AF65-F5344CB8AC3E}">
        <p14:creationId xmlns:p14="http://schemas.microsoft.com/office/powerpoint/2010/main" val="2290672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32A00C-A21F-85E3-2189-12DAF614C759}"/>
              </a:ext>
            </a:extLst>
          </p:cNvPr>
          <p:cNvSpPr>
            <a:spLocks noGrp="1"/>
          </p:cNvSpPr>
          <p:nvPr>
            <p:ph type="sldNum" sz="quarter" idx="4"/>
          </p:nvPr>
        </p:nvSpPr>
        <p:spPr/>
        <p:txBody>
          <a:bodyPr/>
          <a:lstStyle/>
          <a:p>
            <a:fld id="{D8D877B3-D348-4611-9BDB-C5374591D951}" type="slidenum">
              <a:rPr lang="en-US" smtClean="0"/>
              <a:pPr/>
              <a:t>10</a:t>
            </a:fld>
            <a:endParaRPr lang="en-US" dirty="0"/>
          </a:p>
        </p:txBody>
      </p:sp>
      <p:sp>
        <p:nvSpPr>
          <p:cNvPr id="4" name="Title 3">
            <a:extLst>
              <a:ext uri="{FF2B5EF4-FFF2-40B4-BE49-F238E27FC236}">
                <a16:creationId xmlns:a16="http://schemas.microsoft.com/office/drawing/2014/main" id="{83CC87B9-FF24-2432-CDBF-7D0C87E2038A}"/>
              </a:ext>
            </a:extLst>
          </p:cNvPr>
          <p:cNvSpPr>
            <a:spLocks noGrp="1"/>
          </p:cNvSpPr>
          <p:nvPr>
            <p:ph type="title"/>
          </p:nvPr>
        </p:nvSpPr>
        <p:spPr>
          <a:xfrm>
            <a:off x="587374" y="370290"/>
            <a:ext cx="9571925" cy="1474385"/>
          </a:xfrm>
        </p:spPr>
        <p:txBody>
          <a:bodyPr/>
          <a:lstStyle/>
          <a:p>
            <a:r>
              <a:rPr lang="da-DK" dirty="0"/>
              <a:t>Visual Studio Code </a:t>
            </a:r>
            <a:br>
              <a:rPr lang="da-DK" dirty="0"/>
            </a:br>
            <a:r>
              <a:rPr lang="da-DK" dirty="0"/>
              <a:t>Extensions</a:t>
            </a:r>
            <a:endParaRPr lang="en-DK" dirty="0"/>
          </a:p>
        </p:txBody>
      </p:sp>
      <p:sp>
        <p:nvSpPr>
          <p:cNvPr id="5" name="Text Placeholder 4">
            <a:extLst>
              <a:ext uri="{FF2B5EF4-FFF2-40B4-BE49-F238E27FC236}">
                <a16:creationId xmlns:a16="http://schemas.microsoft.com/office/drawing/2014/main" id="{C7515778-AF52-915C-B696-2A936C36A7BB}"/>
              </a:ext>
            </a:extLst>
          </p:cNvPr>
          <p:cNvSpPr>
            <a:spLocks noGrp="1"/>
          </p:cNvSpPr>
          <p:nvPr>
            <p:ph type="body" sz="quarter" idx="12"/>
          </p:nvPr>
        </p:nvSpPr>
        <p:spPr/>
        <p:txBody>
          <a:bodyPr/>
          <a:lstStyle/>
          <a:p>
            <a:pPr marL="342900" indent="-342900">
              <a:buFont typeface="+mj-lt"/>
              <a:buAutoNum type="arabicPeriod"/>
            </a:pPr>
            <a:r>
              <a:rPr lang="da-DK" b="1" dirty="0" err="1"/>
              <a:t>vscode</a:t>
            </a:r>
            <a:r>
              <a:rPr lang="da-DK" dirty="0"/>
              <a:t>: Åben Extensions : [CTRL] + [SHIFT] + X</a:t>
            </a:r>
          </a:p>
          <a:p>
            <a:pPr marL="342900" indent="-342900">
              <a:buFont typeface="+mj-lt"/>
              <a:buAutoNum type="arabicPeriod"/>
            </a:pPr>
            <a:r>
              <a:rPr lang="da-DK" b="1" dirty="0" err="1"/>
              <a:t>vscode</a:t>
            </a:r>
            <a:r>
              <a:rPr lang="da-DK" dirty="0"/>
              <a:t>: Søg og Installer følgende extensions:</a:t>
            </a:r>
          </a:p>
          <a:p>
            <a:pPr marL="966788" lvl="1" indent="-342900">
              <a:buFont typeface="+mj-lt"/>
              <a:buAutoNum type="arabicPeriod"/>
            </a:pPr>
            <a:r>
              <a:rPr lang="da-DK" dirty="0"/>
              <a:t>C/C++ </a:t>
            </a:r>
            <a:r>
              <a:rPr lang="da-DK" i="1" dirty="0"/>
              <a:t>by Microsoft</a:t>
            </a:r>
            <a:endParaRPr lang="da-DK" dirty="0"/>
          </a:p>
          <a:p>
            <a:endParaRPr lang="da-DK" dirty="0"/>
          </a:p>
          <a:p>
            <a:endParaRPr lang="en-DK" dirty="0"/>
          </a:p>
        </p:txBody>
      </p:sp>
      <p:pic>
        <p:nvPicPr>
          <p:cNvPr id="9" name="Picture 8">
            <a:extLst>
              <a:ext uri="{FF2B5EF4-FFF2-40B4-BE49-F238E27FC236}">
                <a16:creationId xmlns:a16="http://schemas.microsoft.com/office/drawing/2014/main" id="{770E7A58-1469-8878-FE1F-B114783ED009}"/>
              </a:ext>
            </a:extLst>
          </p:cNvPr>
          <p:cNvPicPr>
            <a:picLocks noChangeAspect="1"/>
          </p:cNvPicPr>
          <p:nvPr/>
        </p:nvPicPr>
        <p:blipFill>
          <a:blip r:embed="rId2"/>
          <a:stretch>
            <a:fillRect/>
          </a:stretch>
        </p:blipFill>
        <p:spPr>
          <a:xfrm>
            <a:off x="6734399" y="1584278"/>
            <a:ext cx="4605488" cy="1844722"/>
          </a:xfrm>
          <a:prstGeom prst="rect">
            <a:avLst/>
          </a:prstGeom>
        </p:spPr>
      </p:pic>
      <p:cxnSp>
        <p:nvCxnSpPr>
          <p:cNvPr id="6" name="Straight Arrow Connector 5">
            <a:extLst>
              <a:ext uri="{FF2B5EF4-FFF2-40B4-BE49-F238E27FC236}">
                <a16:creationId xmlns:a16="http://schemas.microsoft.com/office/drawing/2014/main" id="{C59E148E-328C-390A-C1F3-A3677CE6A162}"/>
              </a:ext>
            </a:extLst>
          </p:cNvPr>
          <p:cNvCxnSpPr>
            <a:cxnSpLocks/>
          </p:cNvCxnSpPr>
          <p:nvPr/>
        </p:nvCxnSpPr>
        <p:spPr>
          <a:xfrm flipV="1">
            <a:off x="6096000" y="2168866"/>
            <a:ext cx="803564" cy="156868"/>
          </a:xfrm>
          <a:prstGeom prst="straightConnector1">
            <a:avLst/>
          </a:pr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28158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D2AD20-1D9B-317C-C449-838656B7D89F}"/>
              </a:ext>
            </a:extLst>
          </p:cNvPr>
          <p:cNvSpPr>
            <a:spLocks noGrp="1"/>
          </p:cNvSpPr>
          <p:nvPr>
            <p:ph type="sldNum" sz="quarter" idx="4"/>
          </p:nvPr>
        </p:nvSpPr>
        <p:spPr/>
        <p:txBody>
          <a:bodyPr/>
          <a:lstStyle/>
          <a:p>
            <a:fld id="{D8D877B3-D348-4611-9BDB-C5374591D951}" type="slidenum">
              <a:rPr lang="en-US" smtClean="0"/>
              <a:pPr/>
              <a:t>11</a:t>
            </a:fld>
            <a:endParaRPr lang="en-US" dirty="0"/>
          </a:p>
        </p:txBody>
      </p:sp>
      <p:sp>
        <p:nvSpPr>
          <p:cNvPr id="4" name="Title 3">
            <a:extLst>
              <a:ext uri="{FF2B5EF4-FFF2-40B4-BE49-F238E27FC236}">
                <a16:creationId xmlns:a16="http://schemas.microsoft.com/office/drawing/2014/main" id="{3FBF1EF1-3473-DCCD-7477-DCB6CAF378F2}"/>
              </a:ext>
            </a:extLst>
          </p:cNvPr>
          <p:cNvSpPr>
            <a:spLocks noGrp="1"/>
          </p:cNvSpPr>
          <p:nvPr>
            <p:ph type="title"/>
          </p:nvPr>
        </p:nvSpPr>
        <p:spPr>
          <a:xfrm>
            <a:off x="587374" y="370290"/>
            <a:ext cx="7516102" cy="1474385"/>
          </a:xfrm>
        </p:spPr>
        <p:txBody>
          <a:bodyPr/>
          <a:lstStyle/>
          <a:p>
            <a:r>
              <a:rPr lang="da-DK" dirty="0"/>
              <a:t>Open folder</a:t>
            </a:r>
            <a:br>
              <a:rPr lang="da-DK" dirty="0"/>
            </a:br>
            <a:r>
              <a:rPr lang="da-DK" dirty="0"/>
              <a:t>Visual Studio Code (IDE)</a:t>
            </a:r>
            <a:br>
              <a:rPr lang="da-DK" dirty="0"/>
            </a:br>
            <a:endParaRPr lang="en-DK" dirty="0"/>
          </a:p>
        </p:txBody>
      </p:sp>
      <p:sp>
        <p:nvSpPr>
          <p:cNvPr id="5" name="Text Placeholder 4">
            <a:extLst>
              <a:ext uri="{FF2B5EF4-FFF2-40B4-BE49-F238E27FC236}">
                <a16:creationId xmlns:a16="http://schemas.microsoft.com/office/drawing/2014/main" id="{167A2E2D-C658-399B-A87D-7543266F31A9}"/>
              </a:ext>
            </a:extLst>
          </p:cNvPr>
          <p:cNvSpPr>
            <a:spLocks noGrp="1"/>
          </p:cNvSpPr>
          <p:nvPr>
            <p:ph type="body" sz="quarter" idx="12"/>
          </p:nvPr>
        </p:nvSpPr>
        <p:spPr>
          <a:xfrm>
            <a:off x="587375" y="2059031"/>
            <a:ext cx="5989999" cy="3704284"/>
          </a:xfrm>
        </p:spPr>
        <p:txBody>
          <a:bodyPr>
            <a:normAutofit lnSpcReduction="10000"/>
          </a:bodyPr>
          <a:lstStyle/>
          <a:p>
            <a:r>
              <a:rPr lang="da-DK" b="1" u="sng" dirty="0"/>
              <a:t>Windows</a:t>
            </a:r>
            <a:r>
              <a:rPr lang="da-DK" b="1" dirty="0"/>
              <a:t> </a:t>
            </a:r>
          </a:p>
          <a:p>
            <a:pPr marL="342900" indent="-342900">
              <a:buFont typeface="+mj-lt"/>
              <a:buAutoNum type="arabicPeriod"/>
            </a:pPr>
            <a:r>
              <a:rPr lang="da-DK" b="1" dirty="0"/>
              <a:t>Stifinder</a:t>
            </a:r>
            <a:r>
              <a:rPr lang="da-DK" dirty="0"/>
              <a:t> : </a:t>
            </a:r>
            <a:r>
              <a:rPr lang="da-DK" dirty="0" err="1">
                <a:highlight>
                  <a:srgbClr val="00FF00"/>
                </a:highlight>
              </a:rPr>
              <a:t>cmd</a:t>
            </a:r>
            <a:r>
              <a:rPr lang="da-DK" dirty="0"/>
              <a:t> -&gt; [Enter]</a:t>
            </a:r>
          </a:p>
          <a:p>
            <a:pPr marL="342900" indent="-342900">
              <a:buFont typeface="+mj-lt"/>
              <a:buAutoNum type="arabicPeriod"/>
            </a:pPr>
            <a:r>
              <a:rPr lang="da-DK" b="1" dirty="0"/>
              <a:t>Terminal: </a:t>
            </a:r>
            <a:r>
              <a:rPr lang="da-DK" dirty="0" err="1">
                <a:highlight>
                  <a:srgbClr val="00FF00"/>
                </a:highlight>
              </a:rPr>
              <a:t>code</a:t>
            </a:r>
            <a:r>
              <a:rPr lang="da-DK" dirty="0">
                <a:highlight>
                  <a:srgbClr val="00FF00"/>
                </a:highlight>
              </a:rPr>
              <a:t> .</a:t>
            </a:r>
          </a:p>
          <a:p>
            <a:pPr marL="966788" lvl="1" indent="-342900">
              <a:buFont typeface="Arial" panose="020B0604020202020204" pitchFamily="34" charset="0"/>
              <a:buChar char="•"/>
            </a:pPr>
            <a:r>
              <a:rPr lang="da-DK" dirty="0"/>
              <a:t>Åbner ny folder i </a:t>
            </a:r>
            <a:r>
              <a:rPr lang="da-DK" dirty="0" err="1"/>
              <a:t>vs</a:t>
            </a:r>
            <a:r>
              <a:rPr lang="da-DK" dirty="0"/>
              <a:t> </a:t>
            </a:r>
            <a:r>
              <a:rPr lang="da-DK" dirty="0" err="1"/>
              <a:t>code</a:t>
            </a:r>
            <a:r>
              <a:rPr lang="da-DK" dirty="0"/>
              <a:t> (VS Code giver jer en masse gode værktøjer, når man åbner på denne måde)</a:t>
            </a:r>
          </a:p>
          <a:p>
            <a:pPr marL="966788" lvl="1" indent="-342900">
              <a:buFont typeface="Arial" panose="020B0604020202020204" pitchFamily="34" charset="0"/>
              <a:buChar char="•"/>
            </a:pPr>
            <a:r>
              <a:rPr lang="da-DK" i="1" dirty="0"/>
              <a:t>Dette kan måske føles kompliceret, men når man skal programmerer i </a:t>
            </a:r>
            <a:r>
              <a:rPr lang="da-DK" i="1" dirty="0" err="1"/>
              <a:t>visual</a:t>
            </a:r>
            <a:r>
              <a:rPr lang="da-DK" i="1" dirty="0"/>
              <a:t> studio </a:t>
            </a:r>
            <a:r>
              <a:rPr lang="da-DK" i="1" dirty="0" err="1"/>
              <a:t>code</a:t>
            </a:r>
            <a:r>
              <a:rPr lang="da-DK" i="1" dirty="0"/>
              <a:t>, er dette en let måde at komme hurtigt i gang, hvor alt er sat op.</a:t>
            </a:r>
          </a:p>
          <a:p>
            <a:endParaRPr lang="da-DK" b="1" dirty="0"/>
          </a:p>
          <a:p>
            <a:r>
              <a:rPr lang="da-DK" b="1" u="sng" dirty="0"/>
              <a:t>Windows + </a:t>
            </a:r>
            <a:r>
              <a:rPr lang="da-DK" b="1" u="sng" dirty="0" err="1"/>
              <a:t>MacOS</a:t>
            </a:r>
            <a:endParaRPr lang="da-DK" b="1" u="sng" dirty="0"/>
          </a:p>
          <a:p>
            <a:r>
              <a:rPr lang="da-DK" b="1" dirty="0"/>
              <a:t>1. </a:t>
            </a:r>
            <a:r>
              <a:rPr lang="da-DK" b="1" dirty="0" err="1"/>
              <a:t>vscode</a:t>
            </a:r>
            <a:r>
              <a:rPr lang="da-DK" dirty="0"/>
              <a:t> : File -&gt; Open Folder -&gt; Vælg folder</a:t>
            </a:r>
          </a:p>
          <a:p>
            <a:endParaRPr lang="en-DK" b="1" dirty="0"/>
          </a:p>
        </p:txBody>
      </p:sp>
      <p:pic>
        <p:nvPicPr>
          <p:cNvPr id="7" name="Picture 6">
            <a:extLst>
              <a:ext uri="{FF2B5EF4-FFF2-40B4-BE49-F238E27FC236}">
                <a16:creationId xmlns:a16="http://schemas.microsoft.com/office/drawing/2014/main" id="{32F14AC1-2095-9DFE-5586-7E93131FA817}"/>
              </a:ext>
            </a:extLst>
          </p:cNvPr>
          <p:cNvPicPr>
            <a:picLocks noChangeAspect="1"/>
          </p:cNvPicPr>
          <p:nvPr/>
        </p:nvPicPr>
        <p:blipFill>
          <a:blip r:embed="rId2"/>
          <a:stretch>
            <a:fillRect/>
          </a:stretch>
        </p:blipFill>
        <p:spPr>
          <a:xfrm>
            <a:off x="7485367" y="1844675"/>
            <a:ext cx="3788311" cy="1280240"/>
          </a:xfrm>
          <a:prstGeom prst="rect">
            <a:avLst/>
          </a:prstGeom>
        </p:spPr>
      </p:pic>
      <p:pic>
        <p:nvPicPr>
          <p:cNvPr id="9" name="Picture 8">
            <a:extLst>
              <a:ext uri="{FF2B5EF4-FFF2-40B4-BE49-F238E27FC236}">
                <a16:creationId xmlns:a16="http://schemas.microsoft.com/office/drawing/2014/main" id="{3AEACCE5-6444-E6F0-83A9-F622065FA7B1}"/>
              </a:ext>
            </a:extLst>
          </p:cNvPr>
          <p:cNvPicPr>
            <a:picLocks noChangeAspect="1"/>
          </p:cNvPicPr>
          <p:nvPr/>
        </p:nvPicPr>
        <p:blipFill>
          <a:blip r:embed="rId3"/>
          <a:stretch>
            <a:fillRect/>
          </a:stretch>
        </p:blipFill>
        <p:spPr>
          <a:xfrm>
            <a:off x="7551576" y="4226208"/>
            <a:ext cx="3788311" cy="387641"/>
          </a:xfrm>
          <a:prstGeom prst="rect">
            <a:avLst/>
          </a:prstGeom>
        </p:spPr>
      </p:pic>
    </p:spTree>
    <p:extLst>
      <p:ext uri="{BB962C8B-B14F-4D97-AF65-F5344CB8AC3E}">
        <p14:creationId xmlns:p14="http://schemas.microsoft.com/office/powerpoint/2010/main" val="418629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2F8913-66B5-E863-7D80-2D5DF27D658B}"/>
              </a:ext>
            </a:extLst>
          </p:cNvPr>
          <p:cNvSpPr>
            <a:spLocks noGrp="1"/>
          </p:cNvSpPr>
          <p:nvPr>
            <p:ph type="title"/>
          </p:nvPr>
        </p:nvSpPr>
        <p:spPr>
          <a:xfrm>
            <a:off x="587373" y="367628"/>
            <a:ext cx="11211049" cy="1621619"/>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a-DK" altLang="en-DK" sz="3600" b="1" i="0" u="none" strike="noStrike" cap="none" normalizeH="0" baseline="0" dirty="0">
                <a:ln>
                  <a:noFill/>
                </a:ln>
                <a:solidFill>
                  <a:schemeClr val="tx1"/>
                </a:solidFill>
                <a:effectLst/>
              </a:rPr>
              <a:t>Opgave</a:t>
            </a:r>
            <a:r>
              <a:rPr kumimoji="0" lang="en-DK" altLang="en-DK" sz="3600" b="1" i="0" u="none" strike="noStrike" cap="none" normalizeH="0" baseline="0" dirty="0">
                <a:ln>
                  <a:noFill/>
                </a:ln>
                <a:solidFill>
                  <a:schemeClr val="tx1"/>
                </a:solidFill>
                <a:effectLst/>
              </a:rPr>
              <a:t>: </a:t>
            </a:r>
            <a:r>
              <a:rPr kumimoji="0" lang="da-DK" altLang="en-DK" sz="3600" b="1" i="0" u="none" strike="noStrike" cap="none" normalizeH="0" baseline="0" dirty="0">
                <a:ln>
                  <a:noFill/>
                </a:ln>
                <a:solidFill>
                  <a:schemeClr val="tx1"/>
                </a:solidFill>
                <a:effectLst/>
              </a:rPr>
              <a:t>p02_machine.c</a:t>
            </a:r>
            <a:br>
              <a:rPr kumimoji="0" lang="da-DK" altLang="en-DK" sz="3600" b="1" i="0" u="none" strike="noStrike" cap="none" normalizeH="0" baseline="0" dirty="0">
                <a:ln>
                  <a:noFill/>
                </a:ln>
                <a:solidFill>
                  <a:schemeClr val="tx1"/>
                </a:solidFill>
                <a:effectLst/>
              </a:rPr>
            </a:br>
            <a:r>
              <a:rPr kumimoji="0" lang="en-DK" altLang="en-DK" sz="3600" b="1" i="0" u="none" strike="noStrike" cap="none" normalizeH="0" baseline="0" dirty="0">
                <a:ln>
                  <a:noFill/>
                </a:ln>
                <a:solidFill>
                  <a:schemeClr val="tx1"/>
                </a:solidFill>
                <a:effectLst/>
              </a:rPr>
              <a:t>Hello </a:t>
            </a:r>
            <a:r>
              <a:rPr kumimoji="0" lang="da-DK" altLang="en-DK" sz="3600" b="1" i="0" u="none" strike="noStrike" cap="none" normalizeH="0" baseline="0" dirty="0" err="1">
                <a:ln>
                  <a:noFill/>
                </a:ln>
                <a:solidFill>
                  <a:schemeClr val="tx1"/>
                </a:solidFill>
                <a:effectLst/>
              </a:rPr>
              <a:t>machine</a:t>
            </a:r>
            <a:endParaRPr kumimoji="0" lang="en-DK" altLang="en-DK" sz="3600" b="0" i="0" u="none" strike="noStrike" cap="none" normalizeH="0" baseline="0" dirty="0">
              <a:ln>
                <a:noFill/>
              </a:ln>
              <a:solidFill>
                <a:schemeClr val="tx1"/>
              </a:solidFill>
              <a:effectLst/>
            </a:endParaRPr>
          </a:p>
        </p:txBody>
      </p:sp>
      <p:sp>
        <p:nvSpPr>
          <p:cNvPr id="3" name="Slide Number Placeholder 2">
            <a:extLst>
              <a:ext uri="{FF2B5EF4-FFF2-40B4-BE49-F238E27FC236}">
                <a16:creationId xmlns:a16="http://schemas.microsoft.com/office/drawing/2014/main" id="{0137F3D1-6C5E-DD15-7DB8-F238C5B0C08A}"/>
              </a:ext>
            </a:extLst>
          </p:cNvPr>
          <p:cNvSpPr>
            <a:spLocks noGrp="1"/>
          </p:cNvSpPr>
          <p:nvPr>
            <p:ph type="sldNum" sz="quarter" idx="4"/>
          </p:nvPr>
        </p:nvSpPr>
        <p:spPr/>
        <p:txBody>
          <a:bodyPr/>
          <a:lstStyle/>
          <a:p>
            <a:fld id="{D8D877B3-D348-4611-9BDB-C5374591D951}" type="slidenum">
              <a:rPr lang="en-US" smtClean="0"/>
              <a:pPr/>
              <a:t>12</a:t>
            </a:fld>
            <a:endParaRPr lang="en-US" dirty="0"/>
          </a:p>
        </p:txBody>
      </p:sp>
      <p:sp>
        <p:nvSpPr>
          <p:cNvPr id="14" name="Text Placeholder 13">
            <a:extLst>
              <a:ext uri="{FF2B5EF4-FFF2-40B4-BE49-F238E27FC236}">
                <a16:creationId xmlns:a16="http://schemas.microsoft.com/office/drawing/2014/main" id="{3402DC08-B143-F393-B8C6-2ECE2CF849A4}"/>
              </a:ext>
            </a:extLst>
          </p:cNvPr>
          <p:cNvSpPr>
            <a:spLocks noGrp="1"/>
          </p:cNvSpPr>
          <p:nvPr>
            <p:ph type="body" sz="quarter" idx="13"/>
          </p:nvPr>
        </p:nvSpPr>
        <p:spPr>
          <a:xfrm>
            <a:off x="587375" y="2262579"/>
            <a:ext cx="10845962" cy="3572737"/>
          </a:xfrm>
        </p:spPr>
        <p:txBody>
          <a:bodyPr>
            <a:normAutofit fontScale="92500" lnSpcReduction="20000"/>
          </a:bodyPr>
          <a:lstStyle/>
          <a:p>
            <a:r>
              <a:rPr lang="da-DK" dirty="0"/>
              <a:t>Åben VS Code</a:t>
            </a:r>
          </a:p>
          <a:p>
            <a:r>
              <a:rPr lang="da-DK" dirty="0"/>
              <a:t>[Code] : Åben mappen til dagens kursusgang (i.e. Documents/lecture2)</a:t>
            </a:r>
          </a:p>
          <a:p>
            <a:r>
              <a:rPr lang="da-DK" dirty="0"/>
              <a:t>[Code] : Lav en ny fil </a:t>
            </a:r>
            <a:r>
              <a:rPr lang="da-DK" dirty="0" err="1"/>
              <a:t>hello_machine.c</a:t>
            </a:r>
            <a:endParaRPr lang="da-DK" dirty="0"/>
          </a:p>
          <a:p>
            <a:r>
              <a:rPr lang="da-DK" dirty="0"/>
              <a:t>[Code] : Lav en fil som hedder p02_machine.c</a:t>
            </a:r>
          </a:p>
          <a:p>
            <a:r>
              <a:rPr lang="da-DK" dirty="0"/>
              <a:t>[Code] : Skriv selv et program som skriver teksten "Hej med mig\n"</a:t>
            </a:r>
          </a:p>
          <a:p>
            <a:r>
              <a:rPr lang="da-DK" dirty="0"/>
              <a:t>[Code] : Kør programmet</a:t>
            </a:r>
          </a:p>
          <a:p>
            <a:endParaRPr lang="da-DK" dirty="0"/>
          </a:p>
          <a:p>
            <a:pPr marL="342900" indent="-342900">
              <a:buAutoNum type="arabicPeriod"/>
            </a:pPr>
            <a:endParaRPr lang="da-DK" dirty="0"/>
          </a:p>
          <a:p>
            <a:r>
              <a:rPr lang="da-DK" dirty="0"/>
              <a:t>Hint: søg efter funktionen </a:t>
            </a:r>
            <a:r>
              <a:rPr lang="da-DK" dirty="0" err="1"/>
              <a:t>printf</a:t>
            </a:r>
            <a:r>
              <a:rPr lang="da-DK" dirty="0"/>
              <a:t> på </a:t>
            </a:r>
            <a:r>
              <a:rPr lang="da-DK" dirty="0">
                <a:hlinkClick r:id="rId2"/>
              </a:rPr>
              <a:t>https://manual.cs50.io/</a:t>
            </a:r>
            <a:r>
              <a:rPr lang="da-DK" dirty="0"/>
              <a:t> og læs hvordan den virker, samt hvilken header der skal inkluderes for at programmet virker</a:t>
            </a:r>
            <a:endParaRPr lang="en-DK" dirty="0"/>
          </a:p>
        </p:txBody>
      </p:sp>
    </p:spTree>
    <p:extLst>
      <p:ext uri="{BB962C8B-B14F-4D97-AF65-F5344CB8AC3E}">
        <p14:creationId xmlns:p14="http://schemas.microsoft.com/office/powerpoint/2010/main" val="2074311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6AE3D3-ADA3-C0E5-1621-00875D68A039}"/>
              </a:ext>
            </a:extLst>
          </p:cNvPr>
          <p:cNvSpPr>
            <a:spLocks noGrp="1"/>
          </p:cNvSpPr>
          <p:nvPr>
            <p:ph type="sldNum" sz="quarter" idx="10"/>
          </p:nvPr>
        </p:nvSpPr>
        <p:spPr/>
        <p:txBody>
          <a:bodyPr/>
          <a:lstStyle/>
          <a:p>
            <a:fld id="{D8D877B3-D348-4611-9BDB-C5374591D951}" type="slidenum">
              <a:rPr lang="en-US" smtClean="0"/>
              <a:pPr/>
              <a:t>13</a:t>
            </a:fld>
            <a:endParaRPr lang="en-US" dirty="0"/>
          </a:p>
        </p:txBody>
      </p:sp>
      <p:sp>
        <p:nvSpPr>
          <p:cNvPr id="3" name="Picture Placeholder 2">
            <a:extLst>
              <a:ext uri="{FF2B5EF4-FFF2-40B4-BE49-F238E27FC236}">
                <a16:creationId xmlns:a16="http://schemas.microsoft.com/office/drawing/2014/main" id="{34EDD26B-8C6B-ED0B-30E6-DBA019CA1D59}"/>
              </a:ext>
            </a:extLst>
          </p:cNvPr>
          <p:cNvSpPr>
            <a:spLocks noGrp="1"/>
          </p:cNvSpPr>
          <p:nvPr>
            <p:ph type="pic" sz="quarter" idx="11"/>
          </p:nvPr>
        </p:nvSpPr>
        <p:spPr/>
        <p:txBody>
          <a:bodyPr/>
          <a:lstStyle/>
          <a:p>
            <a:endParaRPr lang="en-DK"/>
          </a:p>
        </p:txBody>
      </p:sp>
      <p:sp>
        <p:nvSpPr>
          <p:cNvPr id="4" name="Title 3">
            <a:extLst>
              <a:ext uri="{FF2B5EF4-FFF2-40B4-BE49-F238E27FC236}">
                <a16:creationId xmlns:a16="http://schemas.microsoft.com/office/drawing/2014/main" id="{F798C498-E36B-082D-4452-52BCC0DB521B}"/>
              </a:ext>
            </a:extLst>
          </p:cNvPr>
          <p:cNvSpPr>
            <a:spLocks noGrp="1"/>
          </p:cNvSpPr>
          <p:nvPr>
            <p:ph type="title"/>
          </p:nvPr>
        </p:nvSpPr>
        <p:spPr/>
        <p:txBody>
          <a:bodyPr/>
          <a:lstStyle/>
          <a:p>
            <a:r>
              <a:rPr lang="en-US" dirty="0"/>
              <a:t>ESP32 </a:t>
            </a:r>
            <a:r>
              <a:rPr lang="en-US" dirty="0" err="1"/>
              <a:t>Programmering</a:t>
            </a:r>
            <a:endParaRPr lang="en-DK" dirty="0"/>
          </a:p>
        </p:txBody>
      </p:sp>
      <p:sp>
        <p:nvSpPr>
          <p:cNvPr id="5" name="Text Placeholder 4">
            <a:extLst>
              <a:ext uri="{FF2B5EF4-FFF2-40B4-BE49-F238E27FC236}">
                <a16:creationId xmlns:a16="http://schemas.microsoft.com/office/drawing/2014/main" id="{CAAFC9F2-708A-04C9-5E68-733CDBE3DB5C}"/>
              </a:ext>
            </a:extLst>
          </p:cNvPr>
          <p:cNvSpPr>
            <a:spLocks noGrp="1"/>
          </p:cNvSpPr>
          <p:nvPr>
            <p:ph type="body" sz="quarter" idx="12"/>
          </p:nvPr>
        </p:nvSpPr>
        <p:spPr/>
        <p:txBody>
          <a:bodyPr/>
          <a:lstStyle/>
          <a:p>
            <a:endParaRPr lang="en-DK"/>
          </a:p>
        </p:txBody>
      </p:sp>
    </p:spTree>
    <p:extLst>
      <p:ext uri="{BB962C8B-B14F-4D97-AF65-F5344CB8AC3E}">
        <p14:creationId xmlns:p14="http://schemas.microsoft.com/office/powerpoint/2010/main" val="1185477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B927E2-E0B4-D3CC-FACD-23ECB02957E8}"/>
              </a:ext>
            </a:extLst>
          </p:cNvPr>
          <p:cNvSpPr>
            <a:spLocks noGrp="1"/>
          </p:cNvSpPr>
          <p:nvPr>
            <p:ph type="sldNum" sz="quarter" idx="4"/>
          </p:nvPr>
        </p:nvSpPr>
        <p:spPr/>
        <p:txBody>
          <a:bodyPr/>
          <a:lstStyle/>
          <a:p>
            <a:fld id="{D8D877B3-D348-4611-9BDB-C5374591D951}" type="slidenum">
              <a:rPr lang="en-US" smtClean="0">
                <a:latin typeface="Consolas" panose="020B0609020204030204" pitchFamily="49" charset="0"/>
              </a:rPr>
              <a:pPr/>
              <a:t>14</a:t>
            </a:fld>
            <a:endParaRPr lang="en-US" dirty="0">
              <a:latin typeface="Consolas" panose="020B0609020204030204" pitchFamily="49" charset="0"/>
            </a:endParaRPr>
          </a:p>
        </p:txBody>
      </p:sp>
      <p:sp>
        <p:nvSpPr>
          <p:cNvPr id="3" name="Title 2">
            <a:extLst>
              <a:ext uri="{FF2B5EF4-FFF2-40B4-BE49-F238E27FC236}">
                <a16:creationId xmlns:a16="http://schemas.microsoft.com/office/drawing/2014/main" id="{827CA148-32D7-443B-2C6F-8ED9869F8C32}"/>
              </a:ext>
            </a:extLst>
          </p:cNvPr>
          <p:cNvSpPr>
            <a:spLocks noGrp="1"/>
          </p:cNvSpPr>
          <p:nvPr>
            <p:ph type="title"/>
          </p:nvPr>
        </p:nvSpPr>
        <p:spPr/>
        <p:txBody>
          <a:bodyPr/>
          <a:lstStyle/>
          <a:p>
            <a:r>
              <a:rPr lang="da-DK" dirty="0">
                <a:latin typeface="Consolas" panose="020B0609020204030204" pitchFamily="49" charset="0"/>
              </a:rPr>
              <a:t>ESP32 Setup</a:t>
            </a:r>
            <a:br>
              <a:rPr lang="da-DK" dirty="0">
                <a:latin typeface="Consolas" panose="020B0609020204030204" pitchFamily="49" charset="0"/>
              </a:rPr>
            </a:br>
            <a:r>
              <a:rPr lang="da-DK" sz="2800" dirty="0">
                <a:latin typeface="Consolas" panose="020B0609020204030204" pitchFamily="49" charset="0"/>
              </a:rPr>
              <a:t>- Windows</a:t>
            </a:r>
            <a:endParaRPr lang="en-DK" dirty="0">
              <a:latin typeface="Consolas" panose="020B0609020204030204" pitchFamily="49" charset="0"/>
            </a:endParaRPr>
          </a:p>
        </p:txBody>
      </p:sp>
      <p:sp>
        <p:nvSpPr>
          <p:cNvPr id="5" name="Text Placeholder 4">
            <a:extLst>
              <a:ext uri="{FF2B5EF4-FFF2-40B4-BE49-F238E27FC236}">
                <a16:creationId xmlns:a16="http://schemas.microsoft.com/office/drawing/2014/main" id="{E24A8895-F44D-2703-03D8-527DD1252E91}"/>
              </a:ext>
            </a:extLst>
          </p:cNvPr>
          <p:cNvSpPr>
            <a:spLocks noGrp="1"/>
          </p:cNvSpPr>
          <p:nvPr>
            <p:ph type="body" sz="quarter" idx="12"/>
          </p:nvPr>
        </p:nvSpPr>
        <p:spPr>
          <a:xfrm>
            <a:off x="587374" y="2065337"/>
            <a:ext cx="5833019" cy="3704284"/>
          </a:xfrm>
        </p:spPr>
        <p:txBody>
          <a:bodyPr/>
          <a:lstStyle/>
          <a:p>
            <a:r>
              <a:rPr lang="da-DK" dirty="0">
                <a:latin typeface="Consolas" panose="020B0609020204030204" pitchFamily="49" charset="0"/>
              </a:rPr>
              <a:t>Check at du har koblet din ESP32'er til din computer korrekt</a:t>
            </a:r>
          </a:p>
          <a:p>
            <a:pPr lvl="1"/>
            <a:r>
              <a:rPr lang="da-DK" dirty="0">
                <a:latin typeface="Consolas" panose="020B0609020204030204" pitchFamily="49" charset="0"/>
              </a:rPr>
              <a:t>Er det det rigtige kabel du bruger</a:t>
            </a:r>
          </a:p>
          <a:p>
            <a:pPr lvl="1"/>
            <a:r>
              <a:rPr lang="da-DK" dirty="0">
                <a:latin typeface="Consolas" panose="020B0609020204030204" pitchFamily="49" charset="0"/>
              </a:rPr>
              <a:t>Lader kabler til telefonen virker muligvis ikke (også selvom ESP32 blinker)</a:t>
            </a:r>
            <a:endParaRPr lang="en-DK" dirty="0">
              <a:latin typeface="Consolas" panose="020B0609020204030204" pitchFamily="49" charset="0"/>
            </a:endParaRPr>
          </a:p>
          <a:p>
            <a:endParaRPr lang="da-DK" dirty="0">
              <a:latin typeface="Consolas" panose="020B0609020204030204" pitchFamily="49" charset="0"/>
            </a:endParaRPr>
          </a:p>
          <a:p>
            <a:r>
              <a:rPr lang="da-DK" dirty="0">
                <a:latin typeface="Consolas" panose="020B0609020204030204" pitchFamily="49" charset="0"/>
              </a:rPr>
              <a:t>Vælg den rigtige COM# port (på min computer, i </a:t>
            </a:r>
            <a:r>
              <a:rPr lang="da-DK" dirty="0" err="1">
                <a:latin typeface="Consolas" panose="020B0609020204030204" pitchFamily="49" charset="0"/>
              </a:rPr>
              <a:t>windows</a:t>
            </a:r>
            <a:r>
              <a:rPr lang="da-DK" dirty="0">
                <a:latin typeface="Consolas" panose="020B0609020204030204" pitchFamily="49" charset="0"/>
              </a:rPr>
              <a:t> var det </a:t>
            </a:r>
            <a:r>
              <a:rPr lang="da-DK" dirty="0">
                <a:highlight>
                  <a:srgbClr val="00FF00"/>
                </a:highlight>
                <a:latin typeface="Consolas" panose="020B0609020204030204" pitchFamily="49" charset="0"/>
              </a:rPr>
              <a:t>COM4</a:t>
            </a:r>
            <a:r>
              <a:rPr lang="da-DK" dirty="0">
                <a:latin typeface="Consolas" panose="020B0609020204030204" pitchFamily="49" charset="0"/>
              </a:rPr>
              <a:t>)</a:t>
            </a:r>
          </a:p>
          <a:p>
            <a:pPr lvl="1"/>
            <a:r>
              <a:rPr lang="da-DK" dirty="0">
                <a:latin typeface="Consolas" panose="020B0609020204030204" pitchFamily="49" charset="0"/>
              </a:rPr>
              <a:t>Hvis du ikke kan se din ESP32 i </a:t>
            </a:r>
            <a:r>
              <a:rPr lang="da-DK" dirty="0" err="1">
                <a:latin typeface="Consolas" panose="020B0609020204030204" pitchFamily="49" charset="0"/>
              </a:rPr>
              <a:t>device</a:t>
            </a:r>
            <a:r>
              <a:rPr lang="da-DK" dirty="0">
                <a:latin typeface="Consolas" panose="020B0609020204030204" pitchFamily="49" charset="0"/>
              </a:rPr>
              <a:t> manager, prøv at vend USB-C kablet rundt (det virker nogle gange)</a:t>
            </a:r>
          </a:p>
        </p:txBody>
      </p:sp>
      <p:pic>
        <p:nvPicPr>
          <p:cNvPr id="8" name="Picture 7">
            <a:extLst>
              <a:ext uri="{FF2B5EF4-FFF2-40B4-BE49-F238E27FC236}">
                <a16:creationId xmlns:a16="http://schemas.microsoft.com/office/drawing/2014/main" id="{37CED2EC-D732-6B08-4A76-0A1B394DEDA2}"/>
              </a:ext>
            </a:extLst>
          </p:cNvPr>
          <p:cNvPicPr>
            <a:picLocks noChangeAspect="1"/>
          </p:cNvPicPr>
          <p:nvPr/>
        </p:nvPicPr>
        <p:blipFill>
          <a:blip r:embed="rId2"/>
          <a:stretch>
            <a:fillRect/>
          </a:stretch>
        </p:blipFill>
        <p:spPr>
          <a:xfrm>
            <a:off x="6558620" y="282144"/>
            <a:ext cx="4590098" cy="3345724"/>
          </a:xfrm>
          <a:prstGeom prst="rect">
            <a:avLst/>
          </a:prstGeom>
        </p:spPr>
      </p:pic>
      <p:pic>
        <p:nvPicPr>
          <p:cNvPr id="6" name="Picture 5">
            <a:extLst>
              <a:ext uri="{FF2B5EF4-FFF2-40B4-BE49-F238E27FC236}">
                <a16:creationId xmlns:a16="http://schemas.microsoft.com/office/drawing/2014/main" id="{6860B56B-28B7-2673-0683-992BA26C051D}"/>
              </a:ext>
            </a:extLst>
          </p:cNvPr>
          <p:cNvPicPr>
            <a:picLocks noChangeAspect="1"/>
          </p:cNvPicPr>
          <p:nvPr/>
        </p:nvPicPr>
        <p:blipFill>
          <a:blip r:embed="rId3"/>
          <a:stretch>
            <a:fillRect/>
          </a:stretch>
        </p:blipFill>
        <p:spPr>
          <a:xfrm>
            <a:off x="6558619" y="3764448"/>
            <a:ext cx="4608641" cy="2749014"/>
          </a:xfrm>
          <a:prstGeom prst="rect">
            <a:avLst/>
          </a:prstGeom>
        </p:spPr>
      </p:pic>
    </p:spTree>
    <p:extLst>
      <p:ext uri="{BB962C8B-B14F-4D97-AF65-F5344CB8AC3E}">
        <p14:creationId xmlns:p14="http://schemas.microsoft.com/office/powerpoint/2010/main" val="519911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25EBE-41C3-CB35-C01B-9BB45278EEC9}"/>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21875A7E-A0C1-8A05-E52A-78E5ECFB9DB6}"/>
              </a:ext>
            </a:extLst>
          </p:cNvPr>
          <p:cNvPicPr>
            <a:picLocks noChangeAspect="1"/>
          </p:cNvPicPr>
          <p:nvPr/>
        </p:nvPicPr>
        <p:blipFill>
          <a:blip r:embed="rId2"/>
          <a:stretch>
            <a:fillRect/>
          </a:stretch>
        </p:blipFill>
        <p:spPr>
          <a:xfrm>
            <a:off x="6659518" y="3764448"/>
            <a:ext cx="4608641" cy="2749014"/>
          </a:xfrm>
          <a:prstGeom prst="rect">
            <a:avLst/>
          </a:prstGeom>
        </p:spPr>
      </p:pic>
      <p:sp>
        <p:nvSpPr>
          <p:cNvPr id="2" name="Slide Number Placeholder 1">
            <a:extLst>
              <a:ext uri="{FF2B5EF4-FFF2-40B4-BE49-F238E27FC236}">
                <a16:creationId xmlns:a16="http://schemas.microsoft.com/office/drawing/2014/main" id="{D3FDF73A-D6B3-AB4C-8261-70C651637921}"/>
              </a:ext>
            </a:extLst>
          </p:cNvPr>
          <p:cNvSpPr>
            <a:spLocks noGrp="1"/>
          </p:cNvSpPr>
          <p:nvPr>
            <p:ph type="sldNum" sz="quarter" idx="4"/>
          </p:nvPr>
        </p:nvSpPr>
        <p:spPr/>
        <p:txBody>
          <a:bodyPr/>
          <a:lstStyle/>
          <a:p>
            <a:fld id="{D8D877B3-D348-4611-9BDB-C5374591D951}" type="slidenum">
              <a:rPr lang="en-US" smtClean="0">
                <a:latin typeface="Consolas" panose="020B0609020204030204" pitchFamily="49" charset="0"/>
              </a:rPr>
              <a:pPr/>
              <a:t>15</a:t>
            </a:fld>
            <a:endParaRPr lang="en-US" dirty="0">
              <a:latin typeface="Consolas" panose="020B0609020204030204" pitchFamily="49" charset="0"/>
            </a:endParaRPr>
          </a:p>
        </p:txBody>
      </p:sp>
      <p:sp>
        <p:nvSpPr>
          <p:cNvPr id="3" name="Title 2">
            <a:extLst>
              <a:ext uri="{FF2B5EF4-FFF2-40B4-BE49-F238E27FC236}">
                <a16:creationId xmlns:a16="http://schemas.microsoft.com/office/drawing/2014/main" id="{5F403175-CFCB-18AF-4EC6-DC170482F342}"/>
              </a:ext>
            </a:extLst>
          </p:cNvPr>
          <p:cNvSpPr>
            <a:spLocks noGrp="1"/>
          </p:cNvSpPr>
          <p:nvPr>
            <p:ph type="title"/>
          </p:nvPr>
        </p:nvSpPr>
        <p:spPr/>
        <p:txBody>
          <a:bodyPr/>
          <a:lstStyle/>
          <a:p>
            <a:r>
              <a:rPr lang="da-DK" dirty="0">
                <a:latin typeface="Consolas" panose="020B0609020204030204" pitchFamily="49" charset="0"/>
              </a:rPr>
              <a:t>Arduino Setup</a:t>
            </a:r>
            <a:br>
              <a:rPr lang="da-DK" dirty="0">
                <a:latin typeface="Consolas" panose="020B0609020204030204" pitchFamily="49" charset="0"/>
              </a:rPr>
            </a:br>
            <a:r>
              <a:rPr lang="da-DK" sz="2800" dirty="0">
                <a:latin typeface="Consolas" panose="020B0609020204030204" pitchFamily="49" charset="0"/>
              </a:rPr>
              <a:t>- Mac</a:t>
            </a:r>
            <a:endParaRPr lang="en-DK" dirty="0">
              <a:latin typeface="Consolas" panose="020B0609020204030204" pitchFamily="49" charset="0"/>
            </a:endParaRPr>
          </a:p>
        </p:txBody>
      </p:sp>
      <p:sp>
        <p:nvSpPr>
          <p:cNvPr id="5" name="Text Placeholder 4">
            <a:extLst>
              <a:ext uri="{FF2B5EF4-FFF2-40B4-BE49-F238E27FC236}">
                <a16:creationId xmlns:a16="http://schemas.microsoft.com/office/drawing/2014/main" id="{8DB753EC-6747-D74F-3ED3-908EE1A89995}"/>
              </a:ext>
            </a:extLst>
          </p:cNvPr>
          <p:cNvSpPr>
            <a:spLocks noGrp="1"/>
          </p:cNvSpPr>
          <p:nvPr>
            <p:ph type="body" sz="quarter" idx="12"/>
          </p:nvPr>
        </p:nvSpPr>
        <p:spPr>
          <a:xfrm>
            <a:off x="587375" y="2065337"/>
            <a:ext cx="5833019" cy="3704284"/>
          </a:xfrm>
        </p:spPr>
        <p:txBody>
          <a:bodyPr>
            <a:normAutofit/>
          </a:bodyPr>
          <a:lstStyle/>
          <a:p>
            <a:r>
              <a:rPr lang="da-DK" dirty="0">
                <a:latin typeface="Consolas" panose="020B0609020204030204" pitchFamily="49" charset="0"/>
              </a:rPr>
              <a:t>Check at du har koblet din ESP32'er til din computer korrekt</a:t>
            </a:r>
          </a:p>
          <a:p>
            <a:pPr lvl="1"/>
            <a:r>
              <a:rPr lang="da-DK" dirty="0">
                <a:latin typeface="Consolas" panose="020B0609020204030204" pitchFamily="49" charset="0"/>
              </a:rPr>
              <a:t>Er det det rigtige kabel du bruger</a:t>
            </a:r>
          </a:p>
          <a:p>
            <a:pPr lvl="1"/>
            <a:r>
              <a:rPr lang="da-DK" dirty="0">
                <a:latin typeface="Consolas" panose="020B0609020204030204" pitchFamily="49" charset="0"/>
              </a:rPr>
              <a:t>Lader kabler til telefonen virker muligvis ikke (også selvom ESP32 blinker)</a:t>
            </a:r>
            <a:endParaRPr lang="en-DK" dirty="0">
              <a:latin typeface="Consolas" panose="020B0609020204030204" pitchFamily="49" charset="0"/>
            </a:endParaRPr>
          </a:p>
          <a:p>
            <a:endParaRPr lang="da-DK" dirty="0">
              <a:latin typeface="Consolas" panose="020B0609020204030204" pitchFamily="49" charset="0"/>
            </a:endParaRPr>
          </a:p>
          <a:p>
            <a:r>
              <a:rPr lang="da-DK" dirty="0">
                <a:latin typeface="Consolas" panose="020B0609020204030204" pitchFamily="49" charset="0"/>
              </a:rPr>
              <a:t>Vælg den rigtige </a:t>
            </a:r>
            <a:r>
              <a:rPr lang="da-DK" dirty="0" err="1">
                <a:latin typeface="Consolas" panose="020B0609020204030204" pitchFamily="49" charset="0"/>
              </a:rPr>
              <a:t>serial</a:t>
            </a:r>
            <a:r>
              <a:rPr lang="da-DK" dirty="0">
                <a:latin typeface="Consolas" panose="020B0609020204030204" pitchFamily="49" charset="0"/>
              </a:rPr>
              <a:t>/COM port (på min </a:t>
            </a:r>
            <a:r>
              <a:rPr lang="da-DK" dirty="0" err="1">
                <a:latin typeface="Consolas" panose="020B0609020204030204" pitchFamily="49" charset="0"/>
              </a:rPr>
              <a:t>mac</a:t>
            </a:r>
            <a:r>
              <a:rPr lang="da-DK" dirty="0">
                <a:latin typeface="Consolas" panose="020B0609020204030204" pitchFamily="49" charset="0"/>
              </a:rPr>
              <a:t> var det </a:t>
            </a:r>
            <a:r>
              <a:rPr lang="en-US" dirty="0">
                <a:highlight>
                  <a:srgbClr val="00FF00"/>
                </a:highlight>
                <a:latin typeface="Consolas" panose="020B0609020204030204" pitchFamily="49" charset="0"/>
              </a:rPr>
              <a:t>tty.wchusbserial121311</a:t>
            </a:r>
            <a:r>
              <a:rPr lang="da-DK" dirty="0">
                <a:latin typeface="Consolas" panose="020B0609020204030204" pitchFamily="49" charset="0"/>
              </a:rPr>
              <a:t>)</a:t>
            </a:r>
          </a:p>
          <a:p>
            <a:pPr lvl="1"/>
            <a:r>
              <a:rPr lang="da-DK" dirty="0">
                <a:latin typeface="Consolas" panose="020B0609020204030204" pitchFamily="49" charset="0"/>
              </a:rPr>
              <a:t>Hvis du ikke kan se din ESP32 i </a:t>
            </a:r>
            <a:r>
              <a:rPr lang="da-DK" dirty="0" err="1">
                <a:latin typeface="Consolas" panose="020B0609020204030204" pitchFamily="49" charset="0"/>
              </a:rPr>
              <a:t>device</a:t>
            </a:r>
            <a:r>
              <a:rPr lang="da-DK" dirty="0">
                <a:latin typeface="Consolas" panose="020B0609020204030204" pitchFamily="49" charset="0"/>
              </a:rPr>
              <a:t> manager, prøv at vend USB-C kablet rundt (det virker nogle gange)</a:t>
            </a:r>
          </a:p>
          <a:p>
            <a:pPr lvl="1"/>
            <a:r>
              <a:rPr lang="da-DK" dirty="0">
                <a:latin typeface="Consolas" panose="020B0609020204030204" pitchFamily="49" charset="0"/>
              </a:rPr>
              <a:t>Billedet er fra Windows, hvor den hedder "COM#"</a:t>
            </a:r>
          </a:p>
        </p:txBody>
      </p:sp>
      <p:pic>
        <p:nvPicPr>
          <p:cNvPr id="4" name="Picture 3">
            <a:extLst>
              <a:ext uri="{FF2B5EF4-FFF2-40B4-BE49-F238E27FC236}">
                <a16:creationId xmlns:a16="http://schemas.microsoft.com/office/drawing/2014/main" id="{B36F82DB-9D99-7B20-C78C-4FCC40FE38CD}"/>
              </a:ext>
            </a:extLst>
          </p:cNvPr>
          <p:cNvPicPr>
            <a:picLocks noChangeAspect="1"/>
          </p:cNvPicPr>
          <p:nvPr/>
        </p:nvPicPr>
        <p:blipFill>
          <a:blip r:embed="rId3"/>
          <a:stretch>
            <a:fillRect/>
          </a:stretch>
        </p:blipFill>
        <p:spPr>
          <a:xfrm>
            <a:off x="7302716" y="1337322"/>
            <a:ext cx="4037171" cy="1456029"/>
          </a:xfrm>
          <a:prstGeom prst="rect">
            <a:avLst/>
          </a:prstGeom>
        </p:spPr>
      </p:pic>
    </p:spTree>
    <p:extLst>
      <p:ext uri="{BB962C8B-B14F-4D97-AF65-F5344CB8AC3E}">
        <p14:creationId xmlns:p14="http://schemas.microsoft.com/office/powerpoint/2010/main" val="4119239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D0F970-D534-CB43-80B4-2243CA28A56B}"/>
              </a:ext>
            </a:extLst>
          </p:cNvPr>
          <p:cNvSpPr>
            <a:spLocks noGrp="1"/>
          </p:cNvSpPr>
          <p:nvPr>
            <p:ph type="sldNum" sz="quarter" idx="4"/>
          </p:nvPr>
        </p:nvSpPr>
        <p:spPr/>
        <p:txBody>
          <a:bodyPr/>
          <a:lstStyle/>
          <a:p>
            <a:fld id="{D8D877B3-D348-4611-9BDB-C5374591D951}" type="slidenum">
              <a:rPr lang="en-US" smtClean="0"/>
              <a:pPr/>
              <a:t>16</a:t>
            </a:fld>
            <a:endParaRPr lang="en-US" dirty="0"/>
          </a:p>
        </p:txBody>
      </p:sp>
      <p:sp>
        <p:nvSpPr>
          <p:cNvPr id="3" name="Title 2">
            <a:extLst>
              <a:ext uri="{FF2B5EF4-FFF2-40B4-BE49-F238E27FC236}">
                <a16:creationId xmlns:a16="http://schemas.microsoft.com/office/drawing/2014/main" id="{1701AFF9-0289-F0E1-EA68-8213CA66EFE5}"/>
              </a:ext>
            </a:extLst>
          </p:cNvPr>
          <p:cNvSpPr>
            <a:spLocks noGrp="1"/>
          </p:cNvSpPr>
          <p:nvPr>
            <p:ph type="title"/>
          </p:nvPr>
        </p:nvSpPr>
        <p:spPr/>
        <p:txBody>
          <a:bodyPr/>
          <a:lstStyle/>
          <a:p>
            <a:r>
              <a:rPr lang="en-US" dirty="0"/>
              <a:t>Arduino vs C </a:t>
            </a:r>
            <a:r>
              <a:rPr lang="en-US" dirty="0" err="1"/>
              <a:t>programmering</a:t>
            </a:r>
            <a:endParaRPr lang="en-DK" dirty="0"/>
          </a:p>
        </p:txBody>
      </p:sp>
      <p:sp>
        <p:nvSpPr>
          <p:cNvPr id="4" name="Text Placeholder 3">
            <a:extLst>
              <a:ext uri="{FF2B5EF4-FFF2-40B4-BE49-F238E27FC236}">
                <a16:creationId xmlns:a16="http://schemas.microsoft.com/office/drawing/2014/main" id="{99ECD00B-8194-D505-07A2-8C3A67F6CB7C}"/>
              </a:ext>
            </a:extLst>
          </p:cNvPr>
          <p:cNvSpPr>
            <a:spLocks noGrp="1"/>
          </p:cNvSpPr>
          <p:nvPr>
            <p:ph type="body" sz="quarter" idx="12"/>
          </p:nvPr>
        </p:nvSpPr>
        <p:spPr>
          <a:xfrm>
            <a:off x="587375" y="2065337"/>
            <a:ext cx="5149878" cy="3704284"/>
          </a:xfrm>
        </p:spPr>
        <p:txBody>
          <a:bodyPr/>
          <a:lstStyle/>
          <a:p>
            <a:r>
              <a:rPr lang="en-US" dirty="0">
                <a:latin typeface="Consolas" panose="020B0609020204030204" pitchFamily="49" charset="0"/>
              </a:rPr>
              <a:t>c </a:t>
            </a:r>
            <a:r>
              <a:rPr lang="en-US" dirty="0" err="1">
                <a:latin typeface="Consolas" panose="020B0609020204030204" pitchFamily="49" charset="0"/>
              </a:rPr>
              <a:t>programmering</a:t>
            </a:r>
            <a:r>
              <a:rPr lang="en-US" dirty="0">
                <a:latin typeface="Consolas" panose="020B0609020204030204" pitchFamily="49" charset="0"/>
              </a:rPr>
              <a:t>: .c</a:t>
            </a:r>
          </a:p>
          <a:p>
            <a:r>
              <a:rPr lang="en-US" dirty="0" err="1">
                <a:latin typeface="Consolas" panose="020B0609020204030204" pitchFamily="49" charset="0"/>
              </a:rPr>
              <a:t>programmering</a:t>
            </a:r>
            <a:r>
              <a:rPr lang="en-US" dirty="0">
                <a:latin typeface="Consolas" panose="020B0609020204030204" pitchFamily="49" charset="0"/>
              </a:rPr>
              <a:t> p</a:t>
            </a:r>
            <a:r>
              <a:rPr lang="da-DK" dirty="0">
                <a:latin typeface="Consolas" panose="020B0609020204030204" pitchFamily="49" charset="0"/>
              </a:rPr>
              <a:t>å Arduino: .</a:t>
            </a:r>
            <a:r>
              <a:rPr lang="da-DK" dirty="0" err="1">
                <a:latin typeface="Consolas" panose="020B0609020204030204" pitchFamily="49" charset="0"/>
              </a:rPr>
              <a:t>ino</a:t>
            </a:r>
            <a:endParaRPr lang="da-DK" dirty="0">
              <a:latin typeface="Consolas" panose="020B0609020204030204" pitchFamily="49" charset="0"/>
            </a:endParaRPr>
          </a:p>
          <a:p>
            <a:endParaRPr lang="da-DK" dirty="0">
              <a:latin typeface="Consolas" panose="020B0609020204030204" pitchFamily="49" charset="0"/>
            </a:endParaRPr>
          </a:p>
          <a:p>
            <a:r>
              <a:rPr lang="da-DK" dirty="0">
                <a:latin typeface="Consolas" panose="020B0609020204030204" pitchFamily="49" charset="0"/>
              </a:rPr>
              <a:t>Arduino er C, men har nogle ekstra </a:t>
            </a:r>
            <a:r>
              <a:rPr lang="da-DK" dirty="0" err="1">
                <a:latin typeface="Consolas" panose="020B0609020204030204" pitchFamily="49" charset="0"/>
              </a:rPr>
              <a:t>libraries</a:t>
            </a:r>
            <a:endParaRPr lang="da-DK" dirty="0">
              <a:latin typeface="Consolas" panose="020B0609020204030204" pitchFamily="49" charset="0"/>
            </a:endParaRPr>
          </a:p>
          <a:p>
            <a:r>
              <a:rPr lang="da-DK" dirty="0">
                <a:latin typeface="Consolas" panose="020B0609020204030204" pitchFamily="49" charset="0"/>
              </a:rPr>
              <a:t>Der er et </a:t>
            </a:r>
            <a:r>
              <a:rPr lang="da-DK" dirty="0" err="1">
                <a:latin typeface="Consolas" panose="020B0609020204030204" pitchFamily="49" charset="0"/>
              </a:rPr>
              <a:t>int</a:t>
            </a:r>
            <a:r>
              <a:rPr lang="da-DK" dirty="0">
                <a:latin typeface="Consolas" panose="020B0609020204030204" pitchFamily="49" charset="0"/>
              </a:rPr>
              <a:t> </a:t>
            </a:r>
            <a:r>
              <a:rPr lang="da-DK" dirty="0" err="1">
                <a:latin typeface="Consolas" panose="020B0609020204030204" pitchFamily="49" charset="0"/>
              </a:rPr>
              <a:t>main</a:t>
            </a:r>
            <a:r>
              <a:rPr lang="da-DK" dirty="0">
                <a:latin typeface="Consolas" panose="020B0609020204030204" pitchFamily="49" charset="0"/>
              </a:rPr>
              <a:t>(){}, men den er gemt fra dig</a:t>
            </a:r>
          </a:p>
          <a:p>
            <a:r>
              <a:rPr lang="en-US" b="1" dirty="0">
                <a:latin typeface="Consolas" panose="020B0609020204030204" pitchFamily="49" charset="0"/>
                <a:hlinkClick r:id="rId2"/>
              </a:rPr>
              <a:t>https://www.arduino.cc/reference/en/</a:t>
            </a:r>
            <a:r>
              <a:rPr lang="en-US" b="1" dirty="0">
                <a:latin typeface="Consolas" panose="020B0609020204030204" pitchFamily="49" charset="0"/>
              </a:rPr>
              <a:t> </a:t>
            </a:r>
          </a:p>
          <a:p>
            <a:endParaRPr lang="en-DK" dirty="0">
              <a:latin typeface="Consolas" panose="020B0609020204030204" pitchFamily="49" charset="0"/>
            </a:endParaRPr>
          </a:p>
        </p:txBody>
      </p:sp>
    </p:spTree>
    <p:extLst>
      <p:ext uri="{BB962C8B-B14F-4D97-AF65-F5344CB8AC3E}">
        <p14:creationId xmlns:p14="http://schemas.microsoft.com/office/powerpoint/2010/main" val="25823914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955D75-40F8-2848-4A53-BBA63FEE9C45}"/>
              </a:ext>
            </a:extLst>
          </p:cNvPr>
          <p:cNvSpPr>
            <a:spLocks noGrp="1"/>
          </p:cNvSpPr>
          <p:nvPr>
            <p:ph type="sldNum" sz="quarter" idx="4"/>
          </p:nvPr>
        </p:nvSpPr>
        <p:spPr/>
        <p:txBody>
          <a:bodyPr/>
          <a:lstStyle/>
          <a:p>
            <a:fld id="{D8D877B3-D348-4611-9BDB-C5374591D951}" type="slidenum">
              <a:rPr lang="en-US" smtClean="0"/>
              <a:pPr/>
              <a:t>17</a:t>
            </a:fld>
            <a:endParaRPr lang="en-US" dirty="0"/>
          </a:p>
        </p:txBody>
      </p:sp>
      <p:sp>
        <p:nvSpPr>
          <p:cNvPr id="3" name="Title 2">
            <a:extLst>
              <a:ext uri="{FF2B5EF4-FFF2-40B4-BE49-F238E27FC236}">
                <a16:creationId xmlns:a16="http://schemas.microsoft.com/office/drawing/2014/main" id="{3A814B9B-FEB5-33CB-26A3-D6CFDF6EA927}"/>
              </a:ext>
            </a:extLst>
          </p:cNvPr>
          <p:cNvSpPr>
            <a:spLocks noGrp="1"/>
          </p:cNvSpPr>
          <p:nvPr>
            <p:ph type="title"/>
          </p:nvPr>
        </p:nvSpPr>
        <p:spPr/>
        <p:txBody>
          <a:bodyPr/>
          <a:lstStyle/>
          <a:p>
            <a:r>
              <a:rPr lang="da-DK" dirty="0"/>
              <a:t>TTGO T-display</a:t>
            </a:r>
            <a:endParaRPr lang="LID4096" dirty="0"/>
          </a:p>
        </p:txBody>
      </p:sp>
      <p:sp>
        <p:nvSpPr>
          <p:cNvPr id="4" name="Text Placeholder 3">
            <a:extLst>
              <a:ext uri="{FF2B5EF4-FFF2-40B4-BE49-F238E27FC236}">
                <a16:creationId xmlns:a16="http://schemas.microsoft.com/office/drawing/2014/main" id="{8242F963-01CF-752A-8FC5-724A463891E7}"/>
              </a:ext>
            </a:extLst>
          </p:cNvPr>
          <p:cNvSpPr>
            <a:spLocks noGrp="1"/>
          </p:cNvSpPr>
          <p:nvPr>
            <p:ph type="body" sz="quarter" idx="12"/>
          </p:nvPr>
        </p:nvSpPr>
        <p:spPr/>
        <p:txBody>
          <a:bodyPr/>
          <a:lstStyle/>
          <a:p>
            <a:r>
              <a:rPr lang="da-DK" dirty="0">
                <a:solidFill>
                  <a:schemeClr val="accent4">
                    <a:lumMod val="60000"/>
                    <a:lumOff val="40000"/>
                  </a:schemeClr>
                </a:solidFill>
              </a:rPr>
              <a:t>GP</a:t>
            </a:r>
            <a:r>
              <a:rPr lang="da-DK" dirty="0">
                <a:solidFill>
                  <a:schemeClr val="accent4">
                    <a:lumMod val="75000"/>
                  </a:schemeClr>
                </a:solidFill>
              </a:rPr>
              <a:t>IO</a:t>
            </a:r>
            <a:r>
              <a:rPr lang="da-DK" dirty="0"/>
              <a:t>#</a:t>
            </a:r>
          </a:p>
          <a:p>
            <a:r>
              <a:rPr lang="da-DK" dirty="0"/>
              <a:t># betyder pin nummer</a:t>
            </a:r>
          </a:p>
          <a:p>
            <a:r>
              <a:rPr lang="da-DK" dirty="0"/>
              <a:t>adgang til </a:t>
            </a:r>
            <a:r>
              <a:rPr lang="da-DK" dirty="0" err="1"/>
              <a:t>pins</a:t>
            </a:r>
            <a:r>
              <a:rPr lang="da-DK" dirty="0"/>
              <a:t> via </a:t>
            </a:r>
            <a:r>
              <a:rPr lang="da-DK" dirty="0" err="1"/>
              <a:t>pinMode</a:t>
            </a:r>
            <a:r>
              <a:rPr lang="da-DK" dirty="0"/>
              <a:t> </a:t>
            </a:r>
            <a:endParaRPr lang="LID4096" dirty="0"/>
          </a:p>
        </p:txBody>
      </p:sp>
      <p:pic>
        <p:nvPicPr>
          <p:cNvPr id="6" name="Picture 5" descr="A circuit board with different colors&#10;&#10;Description automatically generated">
            <a:extLst>
              <a:ext uri="{FF2B5EF4-FFF2-40B4-BE49-F238E27FC236}">
                <a16:creationId xmlns:a16="http://schemas.microsoft.com/office/drawing/2014/main" id="{FD616B64-2164-6D61-1876-E833D9B858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6633" y="2065337"/>
            <a:ext cx="5232771" cy="3699569"/>
          </a:xfrm>
          <a:prstGeom prst="rect">
            <a:avLst/>
          </a:prstGeom>
        </p:spPr>
      </p:pic>
    </p:spTree>
    <p:extLst>
      <p:ext uri="{BB962C8B-B14F-4D97-AF65-F5344CB8AC3E}">
        <p14:creationId xmlns:p14="http://schemas.microsoft.com/office/powerpoint/2010/main" val="3763903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89015E-1D43-9A0C-6DA1-4D496268428D}"/>
              </a:ext>
            </a:extLst>
          </p:cNvPr>
          <p:cNvSpPr>
            <a:spLocks noGrp="1"/>
          </p:cNvSpPr>
          <p:nvPr>
            <p:ph type="body" sz="quarter" idx="17"/>
          </p:nvPr>
        </p:nvSpPr>
        <p:spPr/>
        <p:txBody>
          <a:bodyPr/>
          <a:lstStyle/>
          <a:p>
            <a:endParaRPr lang="en-DK"/>
          </a:p>
        </p:txBody>
      </p:sp>
      <p:sp>
        <p:nvSpPr>
          <p:cNvPr id="3" name="Slide Number Placeholder 2">
            <a:extLst>
              <a:ext uri="{FF2B5EF4-FFF2-40B4-BE49-F238E27FC236}">
                <a16:creationId xmlns:a16="http://schemas.microsoft.com/office/drawing/2014/main" id="{40678520-4B13-BA3A-BA02-24383B5DA70E}"/>
              </a:ext>
            </a:extLst>
          </p:cNvPr>
          <p:cNvSpPr>
            <a:spLocks noGrp="1"/>
          </p:cNvSpPr>
          <p:nvPr>
            <p:ph type="sldNum" sz="quarter" idx="10"/>
          </p:nvPr>
        </p:nvSpPr>
        <p:spPr/>
        <p:txBody>
          <a:bodyPr/>
          <a:lstStyle/>
          <a:p>
            <a:fld id="{D8D877B3-D348-4611-9BDB-C5374591D951}" type="slidenum">
              <a:rPr lang="en-US" smtClean="0"/>
              <a:pPr/>
              <a:t>18</a:t>
            </a:fld>
            <a:endParaRPr lang="en-US" dirty="0"/>
          </a:p>
        </p:txBody>
      </p:sp>
      <p:sp>
        <p:nvSpPr>
          <p:cNvPr id="4" name="Title 3">
            <a:extLst>
              <a:ext uri="{FF2B5EF4-FFF2-40B4-BE49-F238E27FC236}">
                <a16:creationId xmlns:a16="http://schemas.microsoft.com/office/drawing/2014/main" id="{762EA73F-B805-3CE2-DBC5-2CB37E096D55}"/>
              </a:ext>
            </a:extLst>
          </p:cNvPr>
          <p:cNvSpPr>
            <a:spLocks noGrp="1"/>
          </p:cNvSpPr>
          <p:nvPr>
            <p:ph type="title"/>
          </p:nvPr>
        </p:nvSpPr>
        <p:spPr/>
        <p:txBody>
          <a:bodyPr/>
          <a:lstStyle/>
          <a:p>
            <a:r>
              <a:rPr lang="en-US" dirty="0" err="1"/>
              <a:t>Opgaver</a:t>
            </a:r>
            <a:endParaRPr lang="en-DK" dirty="0"/>
          </a:p>
        </p:txBody>
      </p:sp>
    </p:spTree>
    <p:extLst>
      <p:ext uri="{BB962C8B-B14F-4D97-AF65-F5344CB8AC3E}">
        <p14:creationId xmlns:p14="http://schemas.microsoft.com/office/powerpoint/2010/main" val="16915316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34604C-40D4-145D-AB24-B88366FAF2EC}"/>
              </a:ext>
            </a:extLst>
          </p:cNvPr>
          <p:cNvSpPr>
            <a:spLocks noGrp="1"/>
          </p:cNvSpPr>
          <p:nvPr>
            <p:ph type="sldNum" sz="quarter" idx="4"/>
          </p:nvPr>
        </p:nvSpPr>
        <p:spPr/>
        <p:txBody>
          <a:bodyPr/>
          <a:lstStyle/>
          <a:p>
            <a:fld id="{D8D877B3-D348-4611-9BDB-C5374591D951}" type="slidenum">
              <a:rPr lang="en-US" smtClean="0"/>
              <a:pPr/>
              <a:t>19</a:t>
            </a:fld>
            <a:endParaRPr lang="en-US" dirty="0"/>
          </a:p>
        </p:txBody>
      </p:sp>
      <p:sp>
        <p:nvSpPr>
          <p:cNvPr id="3" name="Title 2">
            <a:extLst>
              <a:ext uri="{FF2B5EF4-FFF2-40B4-BE49-F238E27FC236}">
                <a16:creationId xmlns:a16="http://schemas.microsoft.com/office/drawing/2014/main" id="{735A55B2-0206-3F2C-5098-AB3297CD0082}"/>
              </a:ext>
            </a:extLst>
          </p:cNvPr>
          <p:cNvSpPr>
            <a:spLocks noGrp="1"/>
          </p:cNvSpPr>
          <p:nvPr>
            <p:ph type="title"/>
          </p:nvPr>
        </p:nvSpPr>
        <p:spPr>
          <a:xfrm>
            <a:off x="587374" y="370290"/>
            <a:ext cx="10442182" cy="1474385"/>
          </a:xfrm>
        </p:spPr>
        <p:txBody>
          <a:bodyPr/>
          <a:lstStyle/>
          <a:p>
            <a:r>
              <a:rPr lang="da-DK" dirty="0"/>
              <a:t>Opgave: p02_machine2</a:t>
            </a:r>
            <a:endParaRPr lang="en-DK" dirty="0"/>
          </a:p>
        </p:txBody>
      </p:sp>
      <p:sp>
        <p:nvSpPr>
          <p:cNvPr id="4" name="Text Placeholder 3">
            <a:extLst>
              <a:ext uri="{FF2B5EF4-FFF2-40B4-BE49-F238E27FC236}">
                <a16:creationId xmlns:a16="http://schemas.microsoft.com/office/drawing/2014/main" id="{C3F42D7B-B594-CFE7-C649-C4D748C6EA0D}"/>
              </a:ext>
            </a:extLst>
          </p:cNvPr>
          <p:cNvSpPr>
            <a:spLocks noGrp="1"/>
          </p:cNvSpPr>
          <p:nvPr>
            <p:ph type="body" sz="quarter" idx="12"/>
          </p:nvPr>
        </p:nvSpPr>
        <p:spPr>
          <a:xfrm>
            <a:off x="661931" y="1340559"/>
            <a:ext cx="5347884" cy="3981880"/>
          </a:xfrm>
        </p:spPr>
        <p:txBody>
          <a:bodyPr>
            <a:noAutofit/>
          </a:bodyPr>
          <a:lstStyle/>
          <a:p>
            <a:r>
              <a:rPr lang="da-DK" sz="1000" dirty="0">
                <a:solidFill>
                  <a:schemeClr val="accent6"/>
                </a:solidFill>
                <a:hlinkClick r:id="rId2">
                  <a:extLst>
                    <a:ext uri="{A12FA001-AC4F-418D-AE19-62706E023703}">
                      <ahyp:hlinkClr xmlns:ahyp="http://schemas.microsoft.com/office/drawing/2018/hyperlinkcolor" val="tx"/>
                    </a:ext>
                  </a:extLst>
                </a:hlinkClick>
              </a:rPr>
              <a:t>https://manual.cs50.io</a:t>
            </a:r>
            <a:r>
              <a:rPr lang="da-DK" sz="1000" dirty="0">
                <a:solidFill>
                  <a:schemeClr val="accent6"/>
                </a:solidFill>
              </a:rPr>
              <a:t> </a:t>
            </a:r>
            <a:r>
              <a:rPr lang="da-DK" sz="1000" dirty="0"/>
              <a:t>&lt;- manual</a:t>
            </a:r>
          </a:p>
          <a:p>
            <a:r>
              <a:rPr lang="da-DK" sz="1000" dirty="0">
                <a:hlinkClick r:id="rId3"/>
              </a:rPr>
              <a:t>https://www.gnu.org/software/gnu-c-manual/gnu-c-manual.pdf</a:t>
            </a:r>
            <a:r>
              <a:rPr lang="da-DK" sz="1000" dirty="0"/>
              <a:t> &lt;- manual</a:t>
            </a:r>
          </a:p>
          <a:p>
            <a:r>
              <a:rPr lang="da-DK" sz="1000" dirty="0">
                <a:solidFill>
                  <a:schemeClr val="accent6"/>
                </a:solidFill>
                <a:hlinkClick r:id="rId4">
                  <a:extLst>
                    <a:ext uri="{A12FA001-AC4F-418D-AE19-62706E023703}">
                      <ahyp:hlinkClr xmlns:ahyp="http://schemas.microsoft.com/office/drawing/2018/hyperlinkcolor" val="tx"/>
                    </a:ext>
                  </a:extLst>
                </a:hlinkClick>
              </a:rPr>
              <a:t>https://onecompiler.com/c</a:t>
            </a:r>
            <a:r>
              <a:rPr lang="da-DK" sz="1000" dirty="0">
                <a:solidFill>
                  <a:schemeClr val="accent6"/>
                </a:solidFill>
              </a:rPr>
              <a:t> </a:t>
            </a:r>
            <a:r>
              <a:rPr lang="da-DK" sz="1000" dirty="0"/>
              <a:t>&lt;- online compiler</a:t>
            </a:r>
          </a:p>
          <a:p>
            <a:r>
              <a:rPr lang="da-DK" sz="1000" dirty="0">
                <a:hlinkClick r:id="rId5"/>
              </a:rPr>
              <a:t>https://cplusplus.com/reference</a:t>
            </a:r>
            <a:r>
              <a:rPr lang="da-DK" sz="1000" dirty="0"/>
              <a:t> </a:t>
            </a:r>
          </a:p>
          <a:p>
            <a:endParaRPr lang="en-DK" sz="1000" dirty="0"/>
          </a:p>
        </p:txBody>
      </p:sp>
      <p:sp>
        <p:nvSpPr>
          <p:cNvPr id="8" name="TextBox 7">
            <a:extLst>
              <a:ext uri="{FF2B5EF4-FFF2-40B4-BE49-F238E27FC236}">
                <a16:creationId xmlns:a16="http://schemas.microsoft.com/office/drawing/2014/main" id="{EA523CF5-B86E-7A3E-8730-718554664266}"/>
              </a:ext>
            </a:extLst>
          </p:cNvPr>
          <p:cNvSpPr txBox="1"/>
          <p:nvPr/>
        </p:nvSpPr>
        <p:spPr>
          <a:xfrm>
            <a:off x="6806621" y="1094526"/>
            <a:ext cx="4533266" cy="1600438"/>
          </a:xfrm>
          <a:prstGeom prst="rect">
            <a:avLst/>
          </a:prstGeom>
          <a:solidFill>
            <a:schemeClr val="accent4">
              <a:lumMod val="60000"/>
              <a:lumOff val="40000"/>
            </a:schemeClr>
          </a:solidFill>
        </p:spPr>
        <p:txBody>
          <a:bodyPr wrap="square">
            <a:spAutoFit/>
          </a:bodyPr>
          <a:lstStyle/>
          <a:p>
            <a:pPr marL="342900" indent="-342900">
              <a:buFont typeface="+mj-lt"/>
              <a:buAutoNum type="arabicPeriod"/>
            </a:pPr>
            <a:r>
              <a:rPr lang="en-US" sz="1400" b="0" dirty="0">
                <a:effectLst/>
                <a:latin typeface="Consolas" panose="020B0609020204030204" pitchFamily="49" charset="0"/>
              </a:rPr>
              <a:t>#include &lt;</a:t>
            </a:r>
            <a:r>
              <a:rPr lang="en-US" sz="1400" b="0" dirty="0" err="1">
                <a:effectLst/>
                <a:latin typeface="Consolas" panose="020B0609020204030204" pitchFamily="49" charset="0"/>
              </a:rPr>
              <a:t>stdio.h</a:t>
            </a:r>
            <a:r>
              <a:rPr lang="en-US" sz="1400" b="0" dirty="0">
                <a:effectLst/>
                <a:latin typeface="Consolas" panose="020B0609020204030204" pitchFamily="49" charset="0"/>
              </a:rPr>
              <a:t>&gt;</a:t>
            </a:r>
          </a:p>
          <a:p>
            <a:pPr marL="342900" indent="-342900">
              <a:buFont typeface="+mj-lt"/>
              <a:buAutoNum type="arabicPeriod"/>
            </a:pPr>
            <a:r>
              <a:rPr lang="en-US" sz="1400" b="0" dirty="0">
                <a:effectLst/>
                <a:latin typeface="Consolas" panose="020B0609020204030204" pitchFamily="49" charset="0"/>
              </a:rPr>
              <a:t>int main(){</a:t>
            </a:r>
          </a:p>
          <a:p>
            <a:pPr marL="342900" indent="-342900">
              <a:buFont typeface="+mj-lt"/>
              <a:buAutoNum type="arabicPeriod"/>
            </a:pPr>
            <a:r>
              <a:rPr lang="en-US" sz="1400" b="0" dirty="0">
                <a:effectLst/>
                <a:latin typeface="Consolas" panose="020B0609020204030204" pitchFamily="49" charset="0"/>
              </a:rPr>
              <a:t> char str1[] = "Hello from MAC\n";</a:t>
            </a:r>
          </a:p>
          <a:p>
            <a:pPr marL="342900" indent="-342900">
              <a:buFont typeface="+mj-lt"/>
              <a:buAutoNum type="arabicPeriod"/>
            </a:pPr>
            <a:r>
              <a:rPr lang="en-US" sz="1400" b="0" dirty="0">
                <a:effectLst/>
                <a:latin typeface="Consolas" panose="020B0609020204030204" pitchFamily="49" charset="0"/>
              </a:rPr>
              <a:t> char str2[] = "How are you today?\n";</a:t>
            </a:r>
          </a:p>
          <a:p>
            <a:pPr marL="342900" indent="-342900">
              <a:buFont typeface="+mj-lt"/>
              <a:buAutoNum type="arabicPeriod"/>
            </a:pPr>
            <a:r>
              <a:rPr lang="en-US" sz="1400" b="0" dirty="0">
                <a:effectLst/>
                <a:latin typeface="Consolas" panose="020B0609020204030204" pitchFamily="49" charset="0"/>
              </a:rPr>
              <a:t> </a:t>
            </a:r>
            <a:r>
              <a:rPr lang="en-US" sz="1400" b="0" dirty="0" err="1">
                <a:effectLst/>
                <a:latin typeface="Consolas" panose="020B0609020204030204" pitchFamily="49" charset="0"/>
              </a:rPr>
              <a:t>printf</a:t>
            </a:r>
            <a:r>
              <a:rPr lang="en-US" sz="1400" b="0" dirty="0">
                <a:effectLst/>
                <a:latin typeface="Consolas" panose="020B0609020204030204" pitchFamily="49" charset="0"/>
              </a:rPr>
              <a:t>("%</a:t>
            </a:r>
            <a:r>
              <a:rPr lang="en-US" sz="1400" b="0" dirty="0" err="1">
                <a:effectLst/>
                <a:latin typeface="Consolas" panose="020B0609020204030204" pitchFamily="49" charset="0"/>
              </a:rPr>
              <a:t>s%s</a:t>
            </a:r>
            <a:r>
              <a:rPr lang="en-US" sz="1400" b="0" dirty="0">
                <a:effectLst/>
                <a:latin typeface="Consolas" panose="020B0609020204030204" pitchFamily="49" charset="0"/>
              </a:rPr>
              <a:t>", str1, str2);</a:t>
            </a:r>
          </a:p>
          <a:p>
            <a:pPr marL="342900" indent="-342900">
              <a:buFont typeface="+mj-lt"/>
              <a:buAutoNum type="arabicPeriod"/>
            </a:pPr>
            <a:r>
              <a:rPr lang="en-US" sz="1400" b="0" dirty="0">
                <a:effectLst/>
                <a:latin typeface="Consolas" panose="020B0609020204030204" pitchFamily="49" charset="0"/>
              </a:rPr>
              <a:t> return 0;</a:t>
            </a:r>
          </a:p>
          <a:p>
            <a:pPr marL="342900" indent="-342900">
              <a:buFont typeface="+mj-lt"/>
              <a:buAutoNum type="arabicPeriod"/>
            </a:pPr>
            <a:r>
              <a:rPr lang="en-US" sz="1400" b="0" dirty="0">
                <a:effectLst/>
                <a:latin typeface="Consolas" panose="020B0609020204030204" pitchFamily="49" charset="0"/>
              </a:rPr>
              <a:t>}</a:t>
            </a:r>
          </a:p>
        </p:txBody>
      </p:sp>
      <p:sp>
        <p:nvSpPr>
          <p:cNvPr id="5" name="TextBox 4">
            <a:extLst>
              <a:ext uri="{FF2B5EF4-FFF2-40B4-BE49-F238E27FC236}">
                <a16:creationId xmlns:a16="http://schemas.microsoft.com/office/drawing/2014/main" id="{3DE5E547-741B-4F25-2E4A-D9D2B941B632}"/>
              </a:ext>
            </a:extLst>
          </p:cNvPr>
          <p:cNvSpPr txBox="1"/>
          <p:nvPr/>
        </p:nvSpPr>
        <p:spPr>
          <a:xfrm>
            <a:off x="6287288" y="3026979"/>
            <a:ext cx="5234152" cy="2431435"/>
          </a:xfrm>
          <a:prstGeom prst="rect">
            <a:avLst/>
          </a:prstGeom>
          <a:noFill/>
        </p:spPr>
        <p:txBody>
          <a:bodyPr wrap="square" rtlCol="0">
            <a:spAutoFit/>
          </a:bodyPr>
          <a:lstStyle/>
          <a:p>
            <a:r>
              <a:rPr lang="da-DK" sz="1000" dirty="0"/>
              <a:t>Opgave c: compiler og start programmet fra opgave b på din computer i terminalen (efter compiler er installeret)</a:t>
            </a:r>
          </a:p>
          <a:p>
            <a:pPr marL="228600" indent="-228600">
              <a:buFont typeface="+mj-lt"/>
              <a:buAutoNum type="arabicPeriod"/>
            </a:pPr>
            <a:r>
              <a:rPr lang="da-DK" sz="1000" dirty="0"/>
              <a:t>Lav en mappe </a:t>
            </a:r>
            <a:r>
              <a:rPr lang="da-DK" sz="1000" dirty="0">
                <a:highlight>
                  <a:srgbClr val="FFFF00"/>
                </a:highlight>
              </a:rPr>
              <a:t>lecture2</a:t>
            </a:r>
            <a:r>
              <a:rPr lang="da-DK" sz="1000" dirty="0"/>
              <a:t> på din computer</a:t>
            </a:r>
          </a:p>
          <a:p>
            <a:pPr marL="228600" indent="-228600">
              <a:buFont typeface="+mj-lt"/>
              <a:buAutoNum type="arabicPeriod"/>
            </a:pPr>
            <a:r>
              <a:rPr lang="da-DK" sz="1000" dirty="0"/>
              <a:t>lav en fil p02_machine2.c i mappen</a:t>
            </a:r>
          </a:p>
          <a:p>
            <a:pPr marL="228600" indent="-228600">
              <a:buFont typeface="+mj-lt"/>
              <a:buAutoNum type="arabicPeriod"/>
            </a:pPr>
            <a:r>
              <a:rPr lang="da-DK" sz="1000" dirty="0"/>
              <a:t>sæt kildekoden ind i denne fin</a:t>
            </a:r>
          </a:p>
          <a:p>
            <a:pPr marL="228600" indent="-228600">
              <a:buFont typeface="+mj-lt"/>
              <a:buAutoNum type="arabicPeriod"/>
            </a:pPr>
            <a:r>
              <a:rPr lang="da-DK" sz="1000" dirty="0"/>
              <a:t>skriv følgende i terminalen</a:t>
            </a:r>
          </a:p>
          <a:p>
            <a:pPr marL="685765" lvl="1" indent="-228600">
              <a:buFont typeface="+mj-lt"/>
              <a:buAutoNum type="arabicPeriod"/>
            </a:pPr>
            <a:r>
              <a:rPr lang="da-DK" sz="800" dirty="0"/>
              <a:t>Hvis mappen </a:t>
            </a:r>
            <a:r>
              <a:rPr lang="da-DK" sz="800" dirty="0" err="1"/>
              <a:t>lecture</a:t>
            </a:r>
            <a:r>
              <a:rPr lang="da-DK" sz="800" dirty="0"/>
              <a:t> er i C:/lecture2, så skal man i terminalen skrive:</a:t>
            </a:r>
          </a:p>
          <a:p>
            <a:pPr marL="852488" lvl="1" indent="-228600">
              <a:buFont typeface="+mj-lt"/>
              <a:buAutoNum type="arabicPeriod"/>
            </a:pPr>
            <a:r>
              <a:rPr lang="da-DK" sz="800" dirty="0"/>
              <a:t>cd C:/lecture2</a:t>
            </a:r>
          </a:p>
          <a:p>
            <a:pPr marL="852488" lvl="1" indent="-228600">
              <a:buFont typeface="+mj-lt"/>
              <a:buAutoNum type="arabicPeriod"/>
            </a:pPr>
            <a:r>
              <a:rPr lang="da-DK" sz="800" dirty="0" err="1"/>
              <a:t>gcc</a:t>
            </a:r>
            <a:r>
              <a:rPr lang="da-DK" sz="800" dirty="0"/>
              <a:t> p02_machine2.c –o p02_machine2</a:t>
            </a:r>
          </a:p>
          <a:p>
            <a:pPr marL="852488" lvl="1" indent="-228600">
              <a:buFont typeface="+mj-lt"/>
              <a:buAutoNum type="arabicPeriod"/>
            </a:pPr>
            <a:r>
              <a:rPr lang="da-DK" sz="800" dirty="0"/>
              <a:t>.\p02_machine2.exe (</a:t>
            </a:r>
            <a:r>
              <a:rPr lang="da-DK" sz="800" dirty="0" err="1"/>
              <a:t>windows</a:t>
            </a:r>
            <a:r>
              <a:rPr lang="da-DK" sz="800" dirty="0"/>
              <a:t>) --- ./ p02_machine2 (</a:t>
            </a:r>
            <a:r>
              <a:rPr lang="da-DK" sz="800" dirty="0" err="1"/>
              <a:t>mac</a:t>
            </a:r>
            <a:r>
              <a:rPr lang="da-DK" sz="800" dirty="0"/>
              <a:t>)</a:t>
            </a:r>
            <a:endParaRPr lang="da-DK" sz="1000" dirty="0"/>
          </a:p>
          <a:p>
            <a:endParaRPr lang="da-DK" sz="1000" dirty="0"/>
          </a:p>
          <a:p>
            <a:r>
              <a:rPr lang="da-DK" sz="1000" dirty="0"/>
              <a:t>Opgave d : compiler og start programmet fra opgave b på din computer i </a:t>
            </a:r>
            <a:r>
              <a:rPr lang="da-DK" sz="1000" dirty="0" err="1"/>
              <a:t>vscode</a:t>
            </a:r>
            <a:r>
              <a:rPr lang="da-DK" sz="1000" dirty="0"/>
              <a:t> (efter compiler er installeret)</a:t>
            </a:r>
          </a:p>
          <a:p>
            <a:pPr marL="228600" indent="-228600">
              <a:buFont typeface="+mj-lt"/>
              <a:buAutoNum type="arabicPeriod"/>
            </a:pPr>
            <a:r>
              <a:rPr lang="da-DK" sz="1000" dirty="0"/>
              <a:t>Åben mappen </a:t>
            </a:r>
            <a:r>
              <a:rPr lang="da-DK" sz="1000" dirty="0">
                <a:highlight>
                  <a:srgbClr val="FFFF00"/>
                </a:highlight>
              </a:rPr>
              <a:t>lecture2</a:t>
            </a:r>
            <a:r>
              <a:rPr lang="da-DK" sz="1000" dirty="0"/>
              <a:t> i VS Code</a:t>
            </a:r>
          </a:p>
          <a:p>
            <a:pPr marL="228600" indent="-228600">
              <a:buFont typeface="+mj-lt"/>
              <a:buAutoNum type="arabicPeriod"/>
            </a:pPr>
            <a:r>
              <a:rPr lang="da-DK" sz="1000" dirty="0"/>
              <a:t>Åben filen p02_machine2.c i VS Code</a:t>
            </a:r>
          </a:p>
          <a:p>
            <a:pPr marL="228600" indent="-228600">
              <a:buFont typeface="+mj-lt"/>
              <a:buAutoNum type="arabicPeriod"/>
            </a:pPr>
            <a:r>
              <a:rPr lang="da-DK" sz="1000" dirty="0"/>
              <a:t>Kør koden (F5)</a:t>
            </a:r>
          </a:p>
        </p:txBody>
      </p:sp>
      <p:sp>
        <p:nvSpPr>
          <p:cNvPr id="9" name="TextBox 8">
            <a:extLst>
              <a:ext uri="{FF2B5EF4-FFF2-40B4-BE49-F238E27FC236}">
                <a16:creationId xmlns:a16="http://schemas.microsoft.com/office/drawing/2014/main" id="{02C3C221-8625-C741-22CB-7F3EFDB5B249}"/>
              </a:ext>
            </a:extLst>
          </p:cNvPr>
          <p:cNvSpPr txBox="1"/>
          <p:nvPr/>
        </p:nvSpPr>
        <p:spPr>
          <a:xfrm>
            <a:off x="734674" y="2996479"/>
            <a:ext cx="4329210" cy="1015663"/>
          </a:xfrm>
          <a:prstGeom prst="rect">
            <a:avLst/>
          </a:prstGeom>
          <a:noFill/>
        </p:spPr>
        <p:txBody>
          <a:bodyPr wrap="square">
            <a:spAutoFit/>
          </a:bodyPr>
          <a:lstStyle/>
          <a:p>
            <a:r>
              <a:rPr lang="da-DK" sz="1000" dirty="0"/>
              <a:t>Opgave a: Hvad gør nedenstående kode? </a:t>
            </a:r>
          </a:p>
          <a:p>
            <a:pPr marL="171450" indent="-171450">
              <a:buFont typeface="Arial" panose="020B0604020202020204" pitchFamily="34" charset="0"/>
              <a:buChar char="•"/>
            </a:pPr>
            <a:r>
              <a:rPr lang="da-DK" sz="1000" dirty="0"/>
              <a:t>Se </a:t>
            </a:r>
            <a:r>
              <a:rPr lang="da-DK" sz="1000" dirty="0" err="1"/>
              <a:t>printf</a:t>
            </a:r>
            <a:r>
              <a:rPr lang="da-DK" sz="1000" dirty="0"/>
              <a:t> manualen</a:t>
            </a:r>
          </a:p>
          <a:p>
            <a:pPr marL="171450" indent="-171450">
              <a:buFont typeface="Arial" panose="020B0604020202020204" pitchFamily="34" charset="0"/>
              <a:buChar char="•"/>
            </a:pPr>
            <a:r>
              <a:rPr lang="da-DK" sz="1000" dirty="0"/>
              <a:t>hint: </a:t>
            </a:r>
            <a:r>
              <a:rPr lang="da-DK" sz="1000" dirty="0" err="1"/>
              <a:t>char</a:t>
            </a:r>
            <a:r>
              <a:rPr lang="da-DK" sz="1000" dirty="0"/>
              <a:t> s[] = "abc"; er et </a:t>
            </a:r>
            <a:r>
              <a:rPr lang="da-DK" sz="1000" dirty="0" err="1"/>
              <a:t>string</a:t>
            </a:r>
            <a:r>
              <a:rPr lang="da-DK" sz="1000" dirty="0"/>
              <a:t> array i C</a:t>
            </a:r>
          </a:p>
          <a:p>
            <a:pPr marL="171450" indent="-171450">
              <a:buFont typeface="Arial" panose="020B0604020202020204" pitchFamily="34" charset="0"/>
              <a:buChar char="•"/>
            </a:pPr>
            <a:r>
              <a:rPr lang="da-DK" sz="1000" dirty="0"/>
              <a:t>Hvordan fungerer "%</a:t>
            </a:r>
            <a:r>
              <a:rPr lang="da-DK" sz="1000" dirty="0" err="1"/>
              <a:t>s%s</a:t>
            </a:r>
            <a:r>
              <a:rPr lang="da-DK" sz="1000" dirty="0"/>
              <a:t>" i </a:t>
            </a:r>
            <a:r>
              <a:rPr lang="da-DK" sz="1000" dirty="0" err="1"/>
              <a:t>printf</a:t>
            </a:r>
            <a:r>
              <a:rPr lang="da-DK" sz="1000" dirty="0"/>
              <a:t> funktionen?</a:t>
            </a:r>
          </a:p>
          <a:p>
            <a:pPr marL="171450" indent="-171450">
              <a:buFont typeface="Arial" panose="020B0604020202020204" pitchFamily="34" charset="0"/>
              <a:buChar char="•"/>
            </a:pPr>
            <a:endParaRPr lang="da-DK" sz="1000" dirty="0"/>
          </a:p>
          <a:p>
            <a:r>
              <a:rPr lang="da-DK" sz="1000" dirty="0"/>
              <a:t>Opgave b: Kør kildekode i online compiler</a:t>
            </a:r>
          </a:p>
        </p:txBody>
      </p:sp>
    </p:spTree>
    <p:extLst>
      <p:ext uri="{BB962C8B-B14F-4D97-AF65-F5344CB8AC3E}">
        <p14:creationId xmlns:p14="http://schemas.microsoft.com/office/powerpoint/2010/main" val="4055001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4EA306B7-62FC-4894-83E6-7D0D8E659226}"/>
              </a:ext>
            </a:extLst>
          </p:cNvPr>
          <p:cNvSpPr>
            <a:spLocks noGrp="1"/>
          </p:cNvSpPr>
          <p:nvPr>
            <p:ph type="title"/>
          </p:nvPr>
        </p:nvSpPr>
        <p:spPr>
          <a:xfrm>
            <a:off x="587374" y="367628"/>
            <a:ext cx="5668383" cy="1621619"/>
          </a:xfrm>
        </p:spPr>
        <p:txBody>
          <a:bodyPr/>
          <a:lstStyle/>
          <a:p>
            <a:r>
              <a:rPr lang="da-DK" dirty="0"/>
              <a:t>Forslag til lærebog</a:t>
            </a:r>
            <a:endParaRPr lang="en-US" dirty="0"/>
          </a:p>
        </p:txBody>
      </p:sp>
      <p:sp>
        <p:nvSpPr>
          <p:cNvPr id="10" name="Pladsholder til tekst 9">
            <a:extLst>
              <a:ext uri="{FF2B5EF4-FFF2-40B4-BE49-F238E27FC236}">
                <a16:creationId xmlns:a16="http://schemas.microsoft.com/office/drawing/2014/main" id="{F5A0C792-9410-46FC-8094-5BC6B7A2FFBD}"/>
              </a:ext>
            </a:extLst>
          </p:cNvPr>
          <p:cNvSpPr>
            <a:spLocks noGrp="1"/>
          </p:cNvSpPr>
          <p:nvPr>
            <p:ph type="body" sz="quarter" idx="13"/>
          </p:nvPr>
        </p:nvSpPr>
        <p:spPr>
          <a:xfrm>
            <a:off x="587375" y="2262579"/>
            <a:ext cx="5353072" cy="4227793"/>
          </a:xfrm>
        </p:spPr>
        <p:txBody>
          <a:bodyPr>
            <a:normAutofit fontScale="47500" lnSpcReduction="20000"/>
          </a:bodyPr>
          <a:lstStyle/>
          <a:p>
            <a:pPr marL="0" indent="0">
              <a:buNone/>
            </a:pPr>
            <a:r>
              <a:rPr lang="da-DK" dirty="0"/>
              <a:t>Der findes et utal af online bøger og ligeledes online kursus materiale, der understøtter indlæringen af C. </a:t>
            </a:r>
          </a:p>
          <a:p>
            <a:pPr marL="0" indent="0">
              <a:buNone/>
            </a:pPr>
            <a:r>
              <a:rPr lang="da-DK" dirty="0"/>
              <a:t>Vi vil anvende flere af disse undervejs og der vil være sider at læse til de fleste kursusgange. </a:t>
            </a:r>
          </a:p>
          <a:p>
            <a:pPr marL="0" indent="0">
              <a:buNone/>
            </a:pPr>
            <a:r>
              <a:rPr lang="en-US" sz="1400" u="sng" dirty="0"/>
              <a:t>Resources</a:t>
            </a:r>
            <a:r>
              <a:rPr lang="en-US" sz="1400" dirty="0"/>
              <a:t>:</a:t>
            </a:r>
          </a:p>
          <a:p>
            <a:pPr>
              <a:buFont typeface="Arial" panose="020B0604020202020204" pitchFamily="34" charset="0"/>
              <a:buChar char="•"/>
            </a:pPr>
            <a:r>
              <a:rPr lang="en-US" sz="1400" dirty="0">
                <a:solidFill>
                  <a:srgbClr val="9B95D9"/>
                </a:solidFill>
                <a:hlinkClick r:id="rId2"/>
              </a:rPr>
              <a:t>https://cplusplus.com/reference/clibrary/</a:t>
            </a:r>
          </a:p>
          <a:p>
            <a:pPr>
              <a:buFont typeface="Arial" panose="020B0604020202020204" pitchFamily="34" charset="0"/>
              <a:buChar char="•"/>
            </a:pPr>
            <a:r>
              <a:rPr lang="en-US" sz="1400" dirty="0">
                <a:solidFill>
                  <a:srgbClr val="9B95D9"/>
                </a:solidFill>
                <a:hlinkClick r:id="rId2"/>
              </a:rPr>
              <a:t>https://manual.cs50.io/</a:t>
            </a:r>
            <a:endParaRPr lang="en-US" sz="1400" dirty="0">
              <a:solidFill>
                <a:srgbClr val="9B95D9"/>
              </a:solidFill>
            </a:endParaRPr>
          </a:p>
          <a:p>
            <a:pPr marL="285750" indent="-285750">
              <a:buFont typeface="Arial" panose="020B0604020202020204" pitchFamily="34" charset="0"/>
              <a:buChar char="•"/>
            </a:pPr>
            <a:r>
              <a:rPr lang="en-US" sz="1400" dirty="0">
                <a:solidFill>
                  <a:srgbClr val="9B95D9"/>
                </a:solidFill>
                <a:hlinkClick r:id="rId3"/>
              </a:rPr>
              <a:t>https://www.gnu.org/software/gnu-c-manual/gnu-c-manual.pdf</a:t>
            </a:r>
            <a:endParaRPr lang="en-US" sz="1400" dirty="0">
              <a:solidFill>
                <a:srgbClr val="9B95D9"/>
              </a:solidFill>
            </a:endParaRPr>
          </a:p>
          <a:p>
            <a:pPr marL="285750" indent="-285750">
              <a:buFont typeface="Arial" panose="020B0604020202020204" pitchFamily="34" charset="0"/>
              <a:buChar char="•"/>
            </a:pPr>
            <a:r>
              <a:rPr lang="en-US" sz="1400" dirty="0">
                <a:solidFill>
                  <a:srgbClr val="9B95D9"/>
                </a:solidFill>
                <a:hlinkClick r:id="rId4"/>
              </a:rPr>
              <a:t>https://en.cppreference.com/w/c</a:t>
            </a:r>
            <a:endParaRPr lang="en-US" sz="1400" dirty="0">
              <a:solidFill>
                <a:srgbClr val="9B95D9"/>
              </a:solidFill>
            </a:endParaRPr>
          </a:p>
          <a:p>
            <a:pPr lvl="1">
              <a:buFont typeface="Arial" panose="020B0604020202020204" pitchFamily="34" charset="0"/>
              <a:buChar char="•"/>
            </a:pPr>
            <a:r>
              <a:rPr lang="en-US" sz="1400" dirty="0">
                <a:solidFill>
                  <a:srgbClr val="9B95D9"/>
                </a:solidFill>
                <a:hlinkClick r:id="rId5"/>
              </a:rPr>
              <a:t>https://www.programiz.com/</a:t>
            </a:r>
            <a:endParaRPr lang="en-US" sz="1400" dirty="0">
              <a:solidFill>
                <a:srgbClr val="9B95D9"/>
              </a:solidFill>
            </a:endParaRPr>
          </a:p>
          <a:p>
            <a:pPr marL="0" indent="0">
              <a:buNone/>
            </a:pPr>
            <a:r>
              <a:rPr lang="en-US" sz="1400" u="sng" dirty="0" err="1"/>
              <a:t>Ekstra</a:t>
            </a:r>
            <a:r>
              <a:rPr lang="en-US" sz="1400" u="sng" dirty="0"/>
              <a:t> </a:t>
            </a:r>
            <a:r>
              <a:rPr lang="en-US" sz="1400" u="sng" dirty="0" err="1"/>
              <a:t>Opgaver</a:t>
            </a:r>
            <a:r>
              <a:rPr lang="en-US" sz="1400" dirty="0"/>
              <a:t>:</a:t>
            </a:r>
          </a:p>
          <a:p>
            <a:pPr marL="285750" indent="-285750">
              <a:buFont typeface="Arial" panose="020B0604020202020204" pitchFamily="34" charset="0"/>
              <a:buChar char="•"/>
            </a:pPr>
            <a:r>
              <a:rPr lang="en-US" sz="1400" dirty="0">
                <a:solidFill>
                  <a:srgbClr val="9B95D9"/>
                </a:solidFill>
                <a:hlinkClick r:id="rId6"/>
              </a:rPr>
              <a:t>https://www.w3schools.com/c/index.php</a:t>
            </a:r>
            <a:r>
              <a:rPr lang="en-US" sz="1400" dirty="0">
                <a:solidFill>
                  <a:srgbClr val="9B95D9"/>
                </a:solidFill>
              </a:rPr>
              <a:t> </a:t>
            </a:r>
          </a:p>
          <a:p>
            <a:pPr marL="285750" indent="-285750">
              <a:buFont typeface="Arial" panose="020B0604020202020204" pitchFamily="34" charset="0"/>
              <a:buChar char="•"/>
            </a:pPr>
            <a:r>
              <a:rPr lang="en-US" sz="1400" dirty="0">
                <a:solidFill>
                  <a:srgbClr val="9B95D9"/>
                </a:solidFill>
                <a:hlinkClick r:id="rId7"/>
              </a:rPr>
              <a:t>https://www.programiz.com/c-programming/</a:t>
            </a:r>
            <a:endParaRPr lang="en-US" sz="1400" dirty="0">
              <a:solidFill>
                <a:srgbClr val="9B95D9"/>
              </a:solidFill>
            </a:endParaRPr>
          </a:p>
          <a:p>
            <a:pPr marL="0" indent="0">
              <a:buNone/>
            </a:pPr>
            <a:r>
              <a:rPr lang="en-US" sz="1400" b="1" u="sng" dirty="0"/>
              <a:t>Online Compiler</a:t>
            </a:r>
            <a:r>
              <a:rPr lang="en-US" sz="1400" dirty="0"/>
              <a:t>:</a:t>
            </a:r>
          </a:p>
          <a:p>
            <a:pPr>
              <a:buFont typeface="Arial" panose="020B0604020202020204" pitchFamily="34" charset="0"/>
              <a:buChar char="•"/>
            </a:pPr>
            <a:r>
              <a:rPr lang="en-US" sz="1400" dirty="0">
                <a:solidFill>
                  <a:srgbClr val="9B95D9"/>
                </a:solidFill>
                <a:hlinkClick r:id="rId8"/>
              </a:rPr>
              <a:t>https://onecompiler.com/c</a:t>
            </a:r>
            <a:endParaRPr lang="en-US" sz="1400" dirty="0">
              <a:solidFill>
                <a:srgbClr val="9B95D9"/>
              </a:solidFill>
            </a:endParaRPr>
          </a:p>
          <a:p>
            <a:pPr marL="0" indent="0">
              <a:buNone/>
            </a:pPr>
            <a:r>
              <a:rPr lang="en-US" sz="1400" b="1" u="sng" dirty="0"/>
              <a:t>Arduino Reference:</a:t>
            </a:r>
          </a:p>
          <a:p>
            <a:pPr>
              <a:buFont typeface="Arial" panose="020B0604020202020204" pitchFamily="34" charset="0"/>
              <a:buChar char="•"/>
            </a:pPr>
            <a:r>
              <a:rPr lang="en-US" sz="1400" dirty="0">
                <a:hlinkClick r:id="rId9"/>
              </a:rPr>
              <a:t>https://www.arduino.cc/reference/en/</a:t>
            </a:r>
            <a:endParaRPr lang="en-US" sz="1400" dirty="0"/>
          </a:p>
          <a:p>
            <a:pPr marL="0" indent="0">
              <a:buNone/>
            </a:pPr>
            <a:r>
              <a:rPr lang="en-US" sz="1400" dirty="0" err="1"/>
              <a:t>Tegneprogram</a:t>
            </a:r>
            <a:r>
              <a:rPr lang="en-US" sz="1400" dirty="0"/>
              <a:t> </a:t>
            </a:r>
            <a:r>
              <a:rPr lang="en-US" sz="1400" dirty="0" err="1"/>
              <a:t>til</a:t>
            </a:r>
            <a:r>
              <a:rPr lang="en-US" sz="1400" dirty="0"/>
              <a:t> Flow Diagram</a:t>
            </a:r>
          </a:p>
          <a:p>
            <a:pPr>
              <a:buFont typeface="Arial" panose="020B0604020202020204" pitchFamily="34" charset="0"/>
              <a:buChar char="•"/>
            </a:pPr>
            <a:r>
              <a:rPr lang="en-US" sz="1400" dirty="0">
                <a:hlinkClick r:id="rId10"/>
              </a:rPr>
              <a:t>http://draw.io</a:t>
            </a:r>
            <a:r>
              <a:rPr lang="en-US" sz="1400" dirty="0"/>
              <a:t> </a:t>
            </a:r>
          </a:p>
          <a:p>
            <a:pPr>
              <a:buFont typeface="Arial" panose="020B0604020202020204" pitchFamily="34" charset="0"/>
              <a:buChar char="•"/>
            </a:pPr>
            <a:endParaRPr lang="en-US" sz="1400" dirty="0">
              <a:solidFill>
                <a:srgbClr val="9B95D9"/>
              </a:solidFill>
            </a:endParaRPr>
          </a:p>
          <a:p>
            <a:pPr lvl="1">
              <a:buFont typeface="Arial" panose="020B0604020202020204" pitchFamily="34" charset="0"/>
              <a:buChar char="•"/>
            </a:pPr>
            <a:endParaRPr lang="en-US" sz="1400" dirty="0">
              <a:solidFill>
                <a:srgbClr val="9B95D9"/>
              </a:solidFill>
            </a:endParaRPr>
          </a:p>
          <a:p>
            <a:pPr lvl="2">
              <a:buFont typeface="Arial" panose="020B0604020202020204" pitchFamily="34" charset="0"/>
              <a:buChar char="•"/>
            </a:pPr>
            <a:endParaRPr lang="en-US" sz="1000" dirty="0">
              <a:solidFill>
                <a:srgbClr val="9B95D9"/>
              </a:solidFill>
            </a:endParaRPr>
          </a:p>
          <a:p>
            <a:pPr lvl="1">
              <a:buFont typeface="Arial" panose="020B0604020202020204" pitchFamily="34" charset="0"/>
              <a:buChar char="•"/>
            </a:pPr>
            <a:endParaRPr lang="en-US" sz="1400" dirty="0">
              <a:solidFill>
                <a:srgbClr val="9B95D9"/>
              </a:solidFill>
            </a:endParaRPr>
          </a:p>
          <a:p>
            <a:pPr marL="0" indent="0">
              <a:buNone/>
            </a:pPr>
            <a:endParaRPr lang="da-DK" dirty="0"/>
          </a:p>
          <a:p>
            <a:pPr marL="0" indent="0">
              <a:buNone/>
            </a:pPr>
            <a:endParaRPr lang="en-US" dirty="0"/>
          </a:p>
        </p:txBody>
      </p:sp>
      <p:sp>
        <p:nvSpPr>
          <p:cNvPr id="3" name="Pladsholder til slidenummer 2">
            <a:extLst>
              <a:ext uri="{FF2B5EF4-FFF2-40B4-BE49-F238E27FC236}">
                <a16:creationId xmlns:a16="http://schemas.microsoft.com/office/drawing/2014/main" id="{DD02FED4-9FE7-4955-8CE9-C597A30F5EF6}"/>
              </a:ext>
            </a:extLst>
          </p:cNvPr>
          <p:cNvSpPr>
            <a:spLocks noGrp="1"/>
          </p:cNvSpPr>
          <p:nvPr>
            <p:ph type="sldNum" sz="quarter" idx="4"/>
          </p:nvPr>
        </p:nvSpPr>
        <p:spPr/>
        <p:txBody>
          <a:bodyPr/>
          <a:lstStyle/>
          <a:p>
            <a:fld id="{D8D877B3-D348-4611-9BDB-C5374591D951}" type="slidenum">
              <a:rPr lang="en-US" smtClean="0"/>
              <a:pPr/>
              <a:t>2</a:t>
            </a:fld>
            <a:endParaRPr lang="en-US" dirty="0"/>
          </a:p>
        </p:txBody>
      </p:sp>
      <p:pic>
        <p:nvPicPr>
          <p:cNvPr id="14" name="Billede 13" descr="Et billede, der indeholder skærmbillede&#10;&#10;Automatisk genereret beskrivelse">
            <a:extLst>
              <a:ext uri="{FF2B5EF4-FFF2-40B4-BE49-F238E27FC236}">
                <a16:creationId xmlns:a16="http://schemas.microsoft.com/office/drawing/2014/main" id="{DC2F20FB-FF82-4AED-A2CF-71E05AECA5B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55757" y="287723"/>
            <a:ext cx="2552971" cy="3586924"/>
          </a:xfrm>
          <a:prstGeom prst="rect">
            <a:avLst/>
          </a:prstGeom>
        </p:spPr>
      </p:pic>
      <p:pic>
        <p:nvPicPr>
          <p:cNvPr id="16" name="Billede 15">
            <a:extLst>
              <a:ext uri="{FF2B5EF4-FFF2-40B4-BE49-F238E27FC236}">
                <a16:creationId xmlns:a16="http://schemas.microsoft.com/office/drawing/2014/main" id="{14849956-4F48-42AA-9D27-6079640BDF6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947699" y="2262579"/>
            <a:ext cx="2485938" cy="3579907"/>
          </a:xfrm>
          <a:prstGeom prst="rect">
            <a:avLst/>
          </a:prstGeom>
          <a:ln w="12700">
            <a:solidFill>
              <a:schemeClr val="tx1"/>
            </a:solidFill>
          </a:ln>
        </p:spPr>
      </p:pic>
    </p:spTree>
    <p:extLst>
      <p:ext uri="{BB962C8B-B14F-4D97-AF65-F5344CB8AC3E}">
        <p14:creationId xmlns:p14="http://schemas.microsoft.com/office/powerpoint/2010/main" val="13128954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34604C-40D4-145D-AB24-B88366FAF2EC}"/>
              </a:ext>
            </a:extLst>
          </p:cNvPr>
          <p:cNvSpPr>
            <a:spLocks noGrp="1"/>
          </p:cNvSpPr>
          <p:nvPr>
            <p:ph type="sldNum" sz="quarter" idx="4"/>
          </p:nvPr>
        </p:nvSpPr>
        <p:spPr/>
        <p:txBody>
          <a:bodyPr/>
          <a:lstStyle/>
          <a:p>
            <a:fld id="{D8D877B3-D348-4611-9BDB-C5374591D951}" type="slidenum">
              <a:rPr lang="en-US" smtClean="0"/>
              <a:pPr/>
              <a:t>20</a:t>
            </a:fld>
            <a:endParaRPr lang="en-US" dirty="0"/>
          </a:p>
        </p:txBody>
      </p:sp>
      <p:sp>
        <p:nvSpPr>
          <p:cNvPr id="3" name="Title 2">
            <a:extLst>
              <a:ext uri="{FF2B5EF4-FFF2-40B4-BE49-F238E27FC236}">
                <a16:creationId xmlns:a16="http://schemas.microsoft.com/office/drawing/2014/main" id="{735A55B2-0206-3F2C-5098-AB3297CD0082}"/>
              </a:ext>
            </a:extLst>
          </p:cNvPr>
          <p:cNvSpPr>
            <a:spLocks noGrp="1"/>
          </p:cNvSpPr>
          <p:nvPr>
            <p:ph type="title"/>
          </p:nvPr>
        </p:nvSpPr>
        <p:spPr>
          <a:xfrm>
            <a:off x="587374" y="370290"/>
            <a:ext cx="10442182" cy="1474385"/>
          </a:xfrm>
        </p:spPr>
        <p:txBody>
          <a:bodyPr/>
          <a:lstStyle/>
          <a:p>
            <a:r>
              <a:rPr lang="da-DK" dirty="0"/>
              <a:t>Opgave: p02_machine3</a:t>
            </a:r>
            <a:endParaRPr lang="en-DK" dirty="0"/>
          </a:p>
        </p:txBody>
      </p:sp>
      <p:sp>
        <p:nvSpPr>
          <p:cNvPr id="4" name="Text Placeholder 3">
            <a:extLst>
              <a:ext uri="{FF2B5EF4-FFF2-40B4-BE49-F238E27FC236}">
                <a16:creationId xmlns:a16="http://schemas.microsoft.com/office/drawing/2014/main" id="{C3F42D7B-B594-CFE7-C649-C4D748C6EA0D}"/>
              </a:ext>
            </a:extLst>
          </p:cNvPr>
          <p:cNvSpPr>
            <a:spLocks noGrp="1"/>
          </p:cNvSpPr>
          <p:nvPr>
            <p:ph type="body" sz="quarter" idx="12"/>
          </p:nvPr>
        </p:nvSpPr>
        <p:spPr>
          <a:xfrm>
            <a:off x="587374" y="2065337"/>
            <a:ext cx="4987313" cy="3704284"/>
          </a:xfrm>
        </p:spPr>
        <p:txBody>
          <a:bodyPr>
            <a:normAutofit fontScale="92500" lnSpcReduction="10000"/>
          </a:bodyPr>
          <a:lstStyle/>
          <a:p>
            <a:r>
              <a:rPr lang="da-DK" sz="1200" dirty="0">
                <a:solidFill>
                  <a:schemeClr val="accent6"/>
                </a:solidFill>
                <a:hlinkClick r:id="rId2">
                  <a:extLst>
                    <a:ext uri="{A12FA001-AC4F-418D-AE19-62706E023703}">
                      <ahyp:hlinkClr xmlns:ahyp="http://schemas.microsoft.com/office/drawing/2018/hyperlinkcolor" val="tx"/>
                    </a:ext>
                  </a:extLst>
                </a:hlinkClick>
              </a:rPr>
              <a:t>https://manual.cs50.io</a:t>
            </a:r>
            <a:r>
              <a:rPr lang="da-DK" sz="1200" dirty="0">
                <a:solidFill>
                  <a:schemeClr val="accent6"/>
                </a:solidFill>
              </a:rPr>
              <a:t> </a:t>
            </a:r>
            <a:r>
              <a:rPr lang="da-DK" sz="1200" dirty="0"/>
              <a:t>&lt;- </a:t>
            </a:r>
            <a:r>
              <a:rPr lang="da-DK" sz="1200" dirty="0" err="1"/>
              <a:t>Literatur</a:t>
            </a:r>
            <a:endParaRPr lang="da-DK" sz="1200" dirty="0"/>
          </a:p>
          <a:p>
            <a:r>
              <a:rPr lang="da-DK" sz="1200" dirty="0">
                <a:solidFill>
                  <a:schemeClr val="accent6"/>
                </a:solidFill>
                <a:hlinkClick r:id="rId3">
                  <a:extLst>
                    <a:ext uri="{A12FA001-AC4F-418D-AE19-62706E023703}">
                      <ahyp:hlinkClr xmlns:ahyp="http://schemas.microsoft.com/office/drawing/2018/hyperlinkcolor" val="tx"/>
                    </a:ext>
                  </a:extLst>
                </a:hlinkClick>
              </a:rPr>
              <a:t>https://onecompiler.com/c</a:t>
            </a:r>
            <a:r>
              <a:rPr lang="da-DK" sz="1200" dirty="0">
                <a:solidFill>
                  <a:schemeClr val="accent6"/>
                </a:solidFill>
              </a:rPr>
              <a:t> </a:t>
            </a:r>
            <a:r>
              <a:rPr lang="da-DK" sz="1200" dirty="0"/>
              <a:t>&lt;- online compiler</a:t>
            </a:r>
          </a:p>
          <a:p>
            <a:r>
              <a:rPr lang="da-DK" sz="1200" b="1" dirty="0"/>
              <a:t>Opgave a</a:t>
            </a:r>
            <a:r>
              <a:rPr lang="da-DK" sz="1200" dirty="0"/>
              <a:t>: Lav lav programmet på hjemmesiden om, så den skriver ”My </a:t>
            </a:r>
            <a:r>
              <a:rPr lang="da-DK" sz="1200" dirty="0" err="1"/>
              <a:t>name</a:t>
            </a:r>
            <a:r>
              <a:rPr lang="da-DK" sz="1200" dirty="0"/>
              <a:t> is ___” på ny linje i terminalen:</a:t>
            </a:r>
          </a:p>
          <a:p>
            <a:r>
              <a:rPr lang="da-DK" sz="1200" b="1" dirty="0"/>
              <a:t>Opgave b</a:t>
            </a:r>
            <a:r>
              <a:rPr lang="da-DK" sz="1200" dirty="0"/>
              <a:t>: compiler og start programmet fra opgave b på din computer  i terminalen (efter compiler er installeret)</a:t>
            </a:r>
          </a:p>
          <a:p>
            <a:r>
              <a:rPr lang="da-DK" sz="1200" dirty="0"/>
              <a:t>	</a:t>
            </a:r>
            <a:r>
              <a:rPr lang="da-DK" sz="1200" b="1" dirty="0"/>
              <a:t>terminal</a:t>
            </a:r>
            <a:r>
              <a:rPr lang="da-DK" sz="1200" dirty="0"/>
              <a:t>: </a:t>
            </a:r>
            <a:r>
              <a:rPr lang="da-DK" sz="1200" dirty="0" err="1"/>
              <a:t>gcc</a:t>
            </a:r>
            <a:r>
              <a:rPr lang="da-DK" sz="1200" dirty="0"/>
              <a:t> p02_machine3.c -o po2_machine3</a:t>
            </a:r>
          </a:p>
          <a:p>
            <a:r>
              <a:rPr lang="da-DK" sz="1200" dirty="0"/>
              <a:t>	</a:t>
            </a:r>
            <a:r>
              <a:rPr lang="da-DK" sz="1200" b="1" dirty="0"/>
              <a:t>terminal 	(</a:t>
            </a:r>
            <a:r>
              <a:rPr lang="da-DK" sz="1200" b="1" dirty="0" err="1"/>
              <a:t>windows</a:t>
            </a:r>
            <a:r>
              <a:rPr lang="da-DK" sz="1200" b="1" dirty="0"/>
              <a:t>)</a:t>
            </a:r>
            <a:r>
              <a:rPr lang="da-DK" sz="1200" dirty="0"/>
              <a:t>: </a:t>
            </a:r>
            <a:r>
              <a:rPr lang="da-DK" sz="1200" dirty="0" err="1"/>
              <a:t>hello</a:t>
            </a:r>
            <a:endParaRPr lang="da-DK" sz="1200" dirty="0"/>
          </a:p>
          <a:p>
            <a:r>
              <a:rPr lang="da-DK" sz="1200" dirty="0"/>
              <a:t>		</a:t>
            </a:r>
            <a:r>
              <a:rPr lang="da-DK" sz="1200" b="1" dirty="0"/>
              <a:t>(</a:t>
            </a:r>
            <a:r>
              <a:rPr lang="da-DK" sz="1200" b="1" dirty="0" err="1"/>
              <a:t>MacOS</a:t>
            </a:r>
            <a:r>
              <a:rPr lang="da-DK" sz="1200" b="1" dirty="0"/>
              <a:t>): ./</a:t>
            </a:r>
            <a:r>
              <a:rPr lang="da-DK" sz="1200" b="1" dirty="0" err="1"/>
              <a:t>hello</a:t>
            </a:r>
            <a:endParaRPr lang="da-DK" sz="1200" dirty="0"/>
          </a:p>
          <a:p>
            <a:r>
              <a:rPr lang="da-DK" sz="1200" b="1" dirty="0"/>
              <a:t>Opgave c</a:t>
            </a:r>
            <a:r>
              <a:rPr lang="da-DK" sz="1200" dirty="0"/>
              <a:t>: compiler og start programmet fra opgave b på din computer i </a:t>
            </a:r>
            <a:r>
              <a:rPr lang="da-DK" sz="1200" dirty="0" err="1"/>
              <a:t>vs</a:t>
            </a:r>
            <a:r>
              <a:rPr lang="da-DK" sz="1200" dirty="0"/>
              <a:t> </a:t>
            </a:r>
            <a:r>
              <a:rPr lang="da-DK" sz="1200" dirty="0" err="1"/>
              <a:t>code</a:t>
            </a:r>
            <a:r>
              <a:rPr lang="da-DK" sz="1200" dirty="0"/>
              <a:t> (efter compiler er installeret)</a:t>
            </a:r>
          </a:p>
          <a:p>
            <a:r>
              <a:rPr lang="da-DK" sz="1200" dirty="0"/>
              <a:t>	</a:t>
            </a:r>
            <a:r>
              <a:rPr lang="da-DK" sz="1200" b="1" dirty="0" err="1"/>
              <a:t>vscode</a:t>
            </a:r>
            <a:r>
              <a:rPr lang="da-DK" sz="1200" dirty="0"/>
              <a:t>: File -&gt; open folder</a:t>
            </a:r>
          </a:p>
          <a:p>
            <a:r>
              <a:rPr lang="da-DK" sz="1200" dirty="0"/>
              <a:t>	</a:t>
            </a:r>
            <a:r>
              <a:rPr lang="da-DK" sz="1200" b="1" dirty="0" err="1"/>
              <a:t>vscode</a:t>
            </a:r>
            <a:r>
              <a:rPr lang="da-DK" sz="1200" dirty="0"/>
              <a:t>: Run Code</a:t>
            </a:r>
          </a:p>
          <a:p>
            <a:endParaRPr lang="da-DK" sz="1200" dirty="0"/>
          </a:p>
          <a:p>
            <a:endParaRPr lang="en-DK" sz="1200" dirty="0"/>
          </a:p>
        </p:txBody>
      </p:sp>
      <p:pic>
        <p:nvPicPr>
          <p:cNvPr id="6" name="Picture 5">
            <a:extLst>
              <a:ext uri="{FF2B5EF4-FFF2-40B4-BE49-F238E27FC236}">
                <a16:creationId xmlns:a16="http://schemas.microsoft.com/office/drawing/2014/main" id="{E881B9F0-AC04-1FB9-C60D-6624FE8E5ED6}"/>
              </a:ext>
            </a:extLst>
          </p:cNvPr>
          <p:cNvPicPr>
            <a:picLocks noChangeAspect="1"/>
          </p:cNvPicPr>
          <p:nvPr/>
        </p:nvPicPr>
        <p:blipFill>
          <a:blip r:embed="rId4"/>
          <a:stretch>
            <a:fillRect/>
          </a:stretch>
        </p:blipFill>
        <p:spPr>
          <a:xfrm>
            <a:off x="5530545" y="2641903"/>
            <a:ext cx="1790950" cy="1009791"/>
          </a:xfrm>
          <a:prstGeom prst="rect">
            <a:avLst/>
          </a:prstGeom>
        </p:spPr>
      </p:pic>
      <p:cxnSp>
        <p:nvCxnSpPr>
          <p:cNvPr id="9" name="Straight Arrow Connector 8">
            <a:extLst>
              <a:ext uri="{FF2B5EF4-FFF2-40B4-BE49-F238E27FC236}">
                <a16:creationId xmlns:a16="http://schemas.microsoft.com/office/drawing/2014/main" id="{7ADBB148-6580-98AC-7F15-2F76467E13B5}"/>
              </a:ext>
            </a:extLst>
          </p:cNvPr>
          <p:cNvCxnSpPr>
            <a:cxnSpLocks/>
          </p:cNvCxnSpPr>
          <p:nvPr/>
        </p:nvCxnSpPr>
        <p:spPr>
          <a:xfrm>
            <a:off x="4855781" y="3146799"/>
            <a:ext cx="67476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3892FE1-40A6-D5EA-E7D3-A1DD91FEFC1A}"/>
              </a:ext>
            </a:extLst>
          </p:cNvPr>
          <p:cNvPicPr>
            <a:picLocks noChangeAspect="1"/>
          </p:cNvPicPr>
          <p:nvPr/>
        </p:nvPicPr>
        <p:blipFill>
          <a:blip r:embed="rId5"/>
          <a:stretch>
            <a:fillRect/>
          </a:stretch>
        </p:blipFill>
        <p:spPr>
          <a:xfrm>
            <a:off x="8405156" y="850902"/>
            <a:ext cx="3277057" cy="1143160"/>
          </a:xfrm>
          <a:prstGeom prst="rect">
            <a:avLst/>
          </a:prstGeom>
        </p:spPr>
      </p:pic>
      <p:pic>
        <p:nvPicPr>
          <p:cNvPr id="5" name="Billede 8">
            <a:extLst>
              <a:ext uri="{FF2B5EF4-FFF2-40B4-BE49-F238E27FC236}">
                <a16:creationId xmlns:a16="http://schemas.microsoft.com/office/drawing/2014/main" id="{63050B44-1F3F-7B33-356D-38630AB5900F}"/>
              </a:ext>
            </a:extLst>
          </p:cNvPr>
          <p:cNvPicPr>
            <a:picLocks noChangeAspect="1"/>
          </p:cNvPicPr>
          <p:nvPr/>
        </p:nvPicPr>
        <p:blipFill>
          <a:blip r:embed="rId6"/>
          <a:stretch>
            <a:fillRect/>
          </a:stretch>
        </p:blipFill>
        <p:spPr>
          <a:xfrm>
            <a:off x="7495713" y="2446770"/>
            <a:ext cx="4500588" cy="4162136"/>
          </a:xfrm>
          <a:prstGeom prst="rect">
            <a:avLst/>
          </a:prstGeom>
        </p:spPr>
      </p:pic>
    </p:spTree>
    <p:extLst>
      <p:ext uri="{BB962C8B-B14F-4D97-AF65-F5344CB8AC3E}">
        <p14:creationId xmlns:p14="http://schemas.microsoft.com/office/powerpoint/2010/main" val="2424422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480BD073-123A-463D-B4BB-2FC63FC7F90F}"/>
              </a:ext>
            </a:extLst>
          </p:cNvPr>
          <p:cNvSpPr>
            <a:spLocks noGrp="1"/>
          </p:cNvSpPr>
          <p:nvPr>
            <p:ph type="sldNum" sz="quarter" idx="4"/>
          </p:nvPr>
        </p:nvSpPr>
        <p:spPr/>
        <p:txBody>
          <a:bodyPr/>
          <a:lstStyle/>
          <a:p>
            <a:fld id="{D8D877B3-D348-4611-9BDB-C5374591D951}" type="slidenum">
              <a:rPr lang="en-US" smtClean="0"/>
              <a:pPr/>
              <a:t>21</a:t>
            </a:fld>
            <a:endParaRPr lang="en-US" dirty="0"/>
          </a:p>
        </p:txBody>
      </p:sp>
      <p:sp>
        <p:nvSpPr>
          <p:cNvPr id="6" name="Titel 5">
            <a:extLst>
              <a:ext uri="{FF2B5EF4-FFF2-40B4-BE49-F238E27FC236}">
                <a16:creationId xmlns:a16="http://schemas.microsoft.com/office/drawing/2014/main" id="{CCE26CCB-B4E0-4B65-9686-5F73DB201573}"/>
              </a:ext>
            </a:extLst>
          </p:cNvPr>
          <p:cNvSpPr>
            <a:spLocks noGrp="1"/>
          </p:cNvSpPr>
          <p:nvPr>
            <p:ph type="title"/>
          </p:nvPr>
        </p:nvSpPr>
        <p:spPr/>
        <p:txBody>
          <a:bodyPr/>
          <a:lstStyle/>
          <a:p>
            <a:r>
              <a:rPr lang="da-DK" dirty="0"/>
              <a:t>Opgave: p02_esp1</a:t>
            </a:r>
            <a:br>
              <a:rPr lang="da-DK" dirty="0"/>
            </a:br>
            <a:endParaRPr lang="en-US" dirty="0"/>
          </a:p>
        </p:txBody>
      </p:sp>
      <p:sp>
        <p:nvSpPr>
          <p:cNvPr id="8" name="Pladsholder til tekst 7">
            <a:extLst>
              <a:ext uri="{FF2B5EF4-FFF2-40B4-BE49-F238E27FC236}">
                <a16:creationId xmlns:a16="http://schemas.microsoft.com/office/drawing/2014/main" id="{7AA55FD9-DF02-4493-A66F-75D4B7AE4328}"/>
              </a:ext>
            </a:extLst>
          </p:cNvPr>
          <p:cNvSpPr>
            <a:spLocks noGrp="1"/>
          </p:cNvSpPr>
          <p:nvPr>
            <p:ph type="body" sz="quarter" idx="12"/>
          </p:nvPr>
        </p:nvSpPr>
        <p:spPr>
          <a:xfrm>
            <a:off x="587375" y="2065337"/>
            <a:ext cx="5573789" cy="3704284"/>
          </a:xfrm>
        </p:spPr>
        <p:txBody>
          <a:bodyPr>
            <a:normAutofit/>
          </a:bodyPr>
          <a:lstStyle/>
          <a:p>
            <a:pPr marL="0" indent="0">
              <a:buNone/>
            </a:pPr>
            <a:r>
              <a:rPr lang="da-DK" sz="1100" dirty="0"/>
              <a:t>Find ud af hvad jeres ESP32 </a:t>
            </a:r>
            <a:r>
              <a:rPr lang="da-DK" sz="1100" dirty="0" err="1"/>
              <a:t>ChipID</a:t>
            </a:r>
            <a:r>
              <a:rPr lang="da-DK" sz="1100" dirty="0"/>
              <a:t> er:</a:t>
            </a:r>
          </a:p>
          <a:p>
            <a:pPr marL="342900" indent="-342900">
              <a:buFont typeface="+mj-lt"/>
              <a:buAutoNum type="arabicPeriod"/>
            </a:pPr>
            <a:r>
              <a:rPr lang="da-DK" sz="1100" dirty="0"/>
              <a:t>Gå til File -&gt; </a:t>
            </a:r>
            <a:r>
              <a:rPr lang="da-DK" sz="1100" dirty="0" err="1"/>
              <a:t>Examples</a:t>
            </a:r>
            <a:r>
              <a:rPr lang="da-DK" sz="1100" dirty="0"/>
              <a:t> -&gt; ESP32 -&gt; </a:t>
            </a:r>
            <a:r>
              <a:rPr lang="da-DK" sz="1100" dirty="0" err="1"/>
              <a:t>ChipID</a:t>
            </a:r>
            <a:r>
              <a:rPr lang="da-DK" sz="1100" dirty="0"/>
              <a:t> -&gt; </a:t>
            </a:r>
            <a:r>
              <a:rPr lang="da-DK" sz="1100" dirty="0" err="1"/>
              <a:t>GetChipID</a:t>
            </a:r>
            <a:endParaRPr lang="da-DK" sz="1100" dirty="0"/>
          </a:p>
          <a:p>
            <a:pPr marL="342900" indent="-342900">
              <a:buFont typeface="+mj-lt"/>
              <a:buAutoNum type="arabicPeriod"/>
            </a:pPr>
            <a:r>
              <a:rPr lang="da-DK" sz="1100" dirty="0"/>
              <a:t>Hvad gør programmet?</a:t>
            </a:r>
          </a:p>
          <a:p>
            <a:pPr marL="681038" lvl="1" indent="-342900">
              <a:buFont typeface="+mj-lt"/>
              <a:buAutoNum type="arabicPeriod"/>
            </a:pPr>
            <a:r>
              <a:rPr lang="da-DK" sz="1050" dirty="0"/>
              <a:t>Hvad betyder </a:t>
            </a:r>
            <a:r>
              <a:rPr lang="da-DK" sz="1050" dirty="0" err="1"/>
              <a:t>Serial.begin</a:t>
            </a:r>
            <a:r>
              <a:rPr lang="da-DK" sz="1050" dirty="0"/>
              <a:t>(115200);?</a:t>
            </a:r>
          </a:p>
          <a:p>
            <a:pPr marL="863600" lvl="2" indent="-342900">
              <a:buFont typeface="+mj-lt"/>
              <a:buAutoNum type="arabicPeriod"/>
            </a:pPr>
            <a:r>
              <a:rPr lang="da-DK" sz="800" dirty="0"/>
              <a:t>Hvis man ændre tallet til 9600, hvad sker der så med Serial Monitor outputtet? </a:t>
            </a:r>
          </a:p>
          <a:p>
            <a:pPr marL="863600" lvl="2" indent="-342900">
              <a:buFont typeface="+mj-lt"/>
              <a:buAutoNum type="arabicPeriod"/>
            </a:pPr>
            <a:r>
              <a:rPr lang="da-DK" sz="800" dirty="0"/>
              <a:t>Og hvordan ændre du det så du kan se det korrekt igen?</a:t>
            </a:r>
          </a:p>
          <a:p>
            <a:pPr marL="681038" lvl="1" indent="-342900">
              <a:buFont typeface="+mj-lt"/>
              <a:buAutoNum type="arabicPeriod"/>
            </a:pPr>
            <a:r>
              <a:rPr lang="da-DK" sz="1050" dirty="0"/>
              <a:t>Hvorfor skal der være Serial. foran </a:t>
            </a:r>
            <a:r>
              <a:rPr lang="da-DK" sz="1050" dirty="0" err="1"/>
              <a:t>printf</a:t>
            </a:r>
            <a:r>
              <a:rPr lang="da-DK" sz="1050" dirty="0"/>
              <a:t>?</a:t>
            </a:r>
          </a:p>
          <a:p>
            <a:pPr marL="681038" lvl="1" indent="-342900">
              <a:buFont typeface="+mj-lt"/>
              <a:buAutoNum type="arabicPeriod"/>
            </a:pPr>
            <a:r>
              <a:rPr lang="da-DK" sz="1050" dirty="0"/>
              <a:t>Hvad er forskellen på </a:t>
            </a:r>
            <a:r>
              <a:rPr lang="da-DK" sz="1050" dirty="0" err="1"/>
              <a:t>setup</a:t>
            </a:r>
            <a:r>
              <a:rPr lang="da-DK" sz="1050" dirty="0"/>
              <a:t>() og loop()?</a:t>
            </a:r>
          </a:p>
          <a:p>
            <a:pPr marL="342900" indent="-342900">
              <a:buFont typeface="+mj-lt"/>
              <a:buAutoNum type="arabicPeriod"/>
            </a:pPr>
            <a:r>
              <a:rPr lang="da-DK" sz="1100" dirty="0"/>
              <a:t>Hvad er outputtet når i kører programmet på jeres esp32?</a:t>
            </a:r>
          </a:p>
        </p:txBody>
      </p:sp>
      <p:pic>
        <p:nvPicPr>
          <p:cNvPr id="10" name="Picture 9">
            <a:extLst>
              <a:ext uri="{FF2B5EF4-FFF2-40B4-BE49-F238E27FC236}">
                <a16:creationId xmlns:a16="http://schemas.microsoft.com/office/drawing/2014/main" id="{5F11B6AC-6F99-29A8-189D-0A5C6408D15A}"/>
              </a:ext>
            </a:extLst>
          </p:cNvPr>
          <p:cNvPicPr>
            <a:picLocks noChangeAspect="1"/>
          </p:cNvPicPr>
          <p:nvPr/>
        </p:nvPicPr>
        <p:blipFill>
          <a:blip r:embed="rId2"/>
          <a:stretch>
            <a:fillRect/>
          </a:stretch>
        </p:blipFill>
        <p:spPr>
          <a:xfrm>
            <a:off x="6242075" y="1206881"/>
            <a:ext cx="5669280" cy="3469495"/>
          </a:xfrm>
          <a:prstGeom prst="rect">
            <a:avLst/>
          </a:prstGeom>
        </p:spPr>
      </p:pic>
      <p:sp>
        <p:nvSpPr>
          <p:cNvPr id="5" name="TextBox 4">
            <a:extLst>
              <a:ext uri="{FF2B5EF4-FFF2-40B4-BE49-F238E27FC236}">
                <a16:creationId xmlns:a16="http://schemas.microsoft.com/office/drawing/2014/main" id="{FAD003B3-89A2-57D7-6F91-B88F26404DD1}"/>
              </a:ext>
            </a:extLst>
          </p:cNvPr>
          <p:cNvSpPr txBox="1"/>
          <p:nvPr/>
        </p:nvSpPr>
        <p:spPr>
          <a:xfrm>
            <a:off x="679269" y="5123934"/>
            <a:ext cx="5771981" cy="369332"/>
          </a:xfrm>
          <a:prstGeom prst="rect">
            <a:avLst/>
          </a:prstGeom>
          <a:noFill/>
        </p:spPr>
        <p:txBody>
          <a:bodyPr wrap="square">
            <a:spAutoFit/>
          </a:bodyPr>
          <a:lstStyle/>
          <a:p>
            <a:r>
              <a:rPr lang="en-DK" dirty="0">
                <a:hlinkClick r:id="rId3"/>
              </a:rPr>
              <a:t>https://www.arduino.cc/reference/en/</a:t>
            </a:r>
            <a:r>
              <a:rPr lang="da-DK" dirty="0"/>
              <a:t> </a:t>
            </a:r>
          </a:p>
        </p:txBody>
      </p:sp>
    </p:spTree>
    <p:extLst>
      <p:ext uri="{BB962C8B-B14F-4D97-AF65-F5344CB8AC3E}">
        <p14:creationId xmlns:p14="http://schemas.microsoft.com/office/powerpoint/2010/main" val="21292268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480BD073-123A-463D-B4BB-2FC63FC7F90F}"/>
              </a:ext>
            </a:extLst>
          </p:cNvPr>
          <p:cNvSpPr>
            <a:spLocks noGrp="1"/>
          </p:cNvSpPr>
          <p:nvPr>
            <p:ph type="sldNum" sz="quarter" idx="4"/>
          </p:nvPr>
        </p:nvSpPr>
        <p:spPr/>
        <p:txBody>
          <a:bodyPr/>
          <a:lstStyle/>
          <a:p>
            <a:fld id="{D8D877B3-D348-4611-9BDB-C5374591D951}" type="slidenum">
              <a:rPr lang="en-US" smtClean="0">
                <a:latin typeface="Consolas" panose="020B0609020204030204" pitchFamily="49" charset="0"/>
              </a:rPr>
              <a:pPr/>
              <a:t>22</a:t>
            </a:fld>
            <a:endParaRPr lang="en-US" dirty="0">
              <a:latin typeface="Consolas" panose="020B0609020204030204" pitchFamily="49" charset="0"/>
            </a:endParaRPr>
          </a:p>
        </p:txBody>
      </p:sp>
      <p:sp>
        <p:nvSpPr>
          <p:cNvPr id="6" name="Titel 5">
            <a:extLst>
              <a:ext uri="{FF2B5EF4-FFF2-40B4-BE49-F238E27FC236}">
                <a16:creationId xmlns:a16="http://schemas.microsoft.com/office/drawing/2014/main" id="{CCE26CCB-B4E0-4B65-9686-5F73DB201573}"/>
              </a:ext>
            </a:extLst>
          </p:cNvPr>
          <p:cNvSpPr>
            <a:spLocks noGrp="1"/>
          </p:cNvSpPr>
          <p:nvPr>
            <p:ph type="title"/>
          </p:nvPr>
        </p:nvSpPr>
        <p:spPr/>
        <p:txBody>
          <a:bodyPr/>
          <a:lstStyle/>
          <a:p>
            <a:r>
              <a:rPr lang="da-DK" dirty="0">
                <a:latin typeface="Consolas" panose="020B0609020204030204" pitchFamily="49" charset="0"/>
              </a:rPr>
              <a:t>Opgave: </a:t>
            </a:r>
            <a:r>
              <a:rPr lang="da-DK" dirty="0"/>
              <a:t>p02_esp2</a:t>
            </a:r>
            <a:br>
              <a:rPr lang="da-DK" dirty="0">
                <a:latin typeface="Consolas" panose="020B0609020204030204" pitchFamily="49" charset="0"/>
              </a:rPr>
            </a:br>
            <a:endParaRPr lang="en-US" dirty="0">
              <a:latin typeface="Consolas" panose="020B0609020204030204" pitchFamily="49" charset="0"/>
            </a:endParaRPr>
          </a:p>
        </p:txBody>
      </p:sp>
      <p:sp>
        <p:nvSpPr>
          <p:cNvPr id="8" name="Pladsholder til tekst 7">
            <a:extLst>
              <a:ext uri="{FF2B5EF4-FFF2-40B4-BE49-F238E27FC236}">
                <a16:creationId xmlns:a16="http://schemas.microsoft.com/office/drawing/2014/main" id="{7AA55FD9-DF02-4493-A66F-75D4B7AE4328}"/>
              </a:ext>
            </a:extLst>
          </p:cNvPr>
          <p:cNvSpPr>
            <a:spLocks noGrp="1"/>
          </p:cNvSpPr>
          <p:nvPr>
            <p:ph type="body" sz="quarter" idx="12"/>
          </p:nvPr>
        </p:nvSpPr>
        <p:spPr>
          <a:xfrm>
            <a:off x="587375" y="2065337"/>
            <a:ext cx="5508625" cy="3704284"/>
          </a:xfrm>
        </p:spPr>
        <p:txBody>
          <a:bodyPr>
            <a:normAutofit fontScale="55000" lnSpcReduction="20000"/>
          </a:bodyPr>
          <a:lstStyle/>
          <a:p>
            <a:pPr marL="0" indent="0">
              <a:buNone/>
            </a:pPr>
            <a:r>
              <a:rPr lang="da-DK" sz="1400" dirty="0">
                <a:latin typeface="Consolas" panose="020B0609020204030204" pitchFamily="49" charset="0"/>
              </a:rPr>
              <a:t>Lav et program, som skriver følgende til jeres Serial Monitor: "Vi starter med tallet %i", tal</a:t>
            </a:r>
          </a:p>
          <a:p>
            <a:pPr marL="0" indent="0">
              <a:buNone/>
            </a:pPr>
            <a:r>
              <a:rPr lang="da-DK" sz="1400" dirty="0">
                <a:latin typeface="Consolas" panose="020B0609020204030204" pitchFamily="49" charset="0"/>
              </a:rPr>
              <a:t>og så hver gang loopet bliver kaldt, skriver den: "tallet er nu %i", tal, hvor tallet hver gang skal øjes med 1 i hvert loop. Der skal være en pause på 1s mellem hvert print. </a:t>
            </a:r>
          </a:p>
          <a:p>
            <a:pPr marL="0" indent="0">
              <a:buNone/>
            </a:pPr>
            <a:r>
              <a:rPr lang="da-DK" sz="1400" dirty="0">
                <a:latin typeface="Consolas" panose="020B0609020204030204" pitchFamily="49" charset="0"/>
              </a:rPr>
              <a:t>Steps:</a:t>
            </a:r>
          </a:p>
          <a:p>
            <a:pPr marL="342900" indent="-342900">
              <a:buFont typeface="+mj-lt"/>
              <a:buAutoNum type="arabicPeriod"/>
            </a:pPr>
            <a:r>
              <a:rPr lang="da-DK" sz="1400" dirty="0">
                <a:latin typeface="Consolas" panose="020B0609020204030204" pitchFamily="49" charset="0"/>
              </a:rPr>
              <a:t>Lav et nyt program, og kald det </a:t>
            </a:r>
            <a:r>
              <a:rPr lang="da-DK" sz="1400" dirty="0">
                <a:highlight>
                  <a:srgbClr val="FFFF00"/>
                </a:highlight>
                <a:latin typeface="Consolas" panose="020B0609020204030204" pitchFamily="49" charset="0"/>
              </a:rPr>
              <a:t>p02_esp2</a:t>
            </a:r>
          </a:p>
          <a:p>
            <a:pPr marL="338138" lvl="1" indent="0">
              <a:buNone/>
            </a:pPr>
            <a:r>
              <a:rPr lang="da-DK" sz="1400" dirty="0">
                <a:latin typeface="Consolas" panose="020B0609020204030204" pitchFamily="49" charset="0"/>
              </a:rPr>
              <a:t>Hint: Læs dokumentationen for Serial</a:t>
            </a:r>
          </a:p>
          <a:p>
            <a:pPr marL="338138" lvl="1" indent="0">
              <a:buNone/>
            </a:pPr>
            <a:r>
              <a:rPr lang="da-DK" sz="1400" dirty="0">
                <a:latin typeface="Consolas" panose="020B0609020204030204" pitchFamily="49" charset="0"/>
              </a:rPr>
              <a:t>Hvilke funktioner findes der under Serial, og hvad bruges denne til?</a:t>
            </a:r>
            <a:endParaRPr lang="da-DK" sz="1400" dirty="0">
              <a:highlight>
                <a:srgbClr val="FFFF00"/>
              </a:highlight>
              <a:latin typeface="Consolas" panose="020B0609020204030204" pitchFamily="49" charset="0"/>
            </a:endParaRPr>
          </a:p>
          <a:p>
            <a:pPr marL="342900" indent="-342900">
              <a:buFont typeface="+mj-lt"/>
              <a:buAutoNum type="arabicPeriod"/>
            </a:pPr>
            <a:r>
              <a:rPr lang="da-DK" sz="1400" dirty="0">
                <a:latin typeface="Consolas" panose="020B0609020204030204" pitchFamily="49" charset="0"/>
              </a:rPr>
              <a:t>I det globale </a:t>
            </a:r>
            <a:r>
              <a:rPr lang="da-DK" sz="1400" dirty="0" err="1">
                <a:latin typeface="Consolas" panose="020B0609020204030204" pitchFamily="49" charset="0"/>
              </a:rPr>
              <a:t>scope</a:t>
            </a:r>
            <a:r>
              <a:rPr lang="da-DK" sz="1400" dirty="0">
                <a:latin typeface="Consolas" panose="020B0609020204030204" pitchFamily="49" charset="0"/>
              </a:rPr>
              <a:t>, før </a:t>
            </a:r>
            <a:r>
              <a:rPr lang="da-DK" sz="1400" dirty="0" err="1">
                <a:latin typeface="Consolas" panose="020B0609020204030204" pitchFamily="49" charset="0"/>
              </a:rPr>
              <a:t>setup</a:t>
            </a:r>
            <a:r>
              <a:rPr lang="da-DK" sz="1400" dirty="0">
                <a:latin typeface="Consolas" panose="020B0609020204030204" pitchFamily="49" charset="0"/>
              </a:rPr>
              <a:t>(), </a:t>
            </a:r>
            <a:r>
              <a:rPr lang="da-DK" sz="1400" dirty="0" err="1">
                <a:latin typeface="Consolas" panose="020B0609020204030204" pitchFamily="49" charset="0"/>
              </a:rPr>
              <a:t>instancier</a:t>
            </a:r>
            <a:r>
              <a:rPr lang="da-DK" sz="1400" dirty="0">
                <a:latin typeface="Consolas" panose="020B0609020204030204" pitchFamily="49" charset="0"/>
              </a:rPr>
              <a:t> variablen "</a:t>
            </a:r>
            <a:r>
              <a:rPr lang="da-DK" sz="1400" dirty="0" err="1">
                <a:latin typeface="Consolas" panose="020B0609020204030204" pitchFamily="49" charset="0"/>
              </a:rPr>
              <a:t>int</a:t>
            </a:r>
            <a:r>
              <a:rPr lang="da-DK" sz="1400" dirty="0">
                <a:latin typeface="Consolas" panose="020B0609020204030204" pitchFamily="49" charset="0"/>
              </a:rPr>
              <a:t> tal=0;"</a:t>
            </a:r>
          </a:p>
          <a:p>
            <a:pPr marL="342900" indent="-342900">
              <a:buFont typeface="+mj-lt"/>
              <a:buAutoNum type="arabicPeriod"/>
            </a:pPr>
            <a:r>
              <a:rPr lang="da-DK" sz="1400" dirty="0">
                <a:latin typeface="Consolas" panose="020B0609020204030204" pitchFamily="49" charset="0"/>
              </a:rPr>
              <a:t>Sæt </a:t>
            </a:r>
            <a:r>
              <a:rPr lang="da-DK" sz="1400" dirty="0" err="1">
                <a:latin typeface="Consolas" panose="020B0609020204030204" pitchFamily="49" charset="0"/>
              </a:rPr>
              <a:t>baudrate</a:t>
            </a:r>
            <a:r>
              <a:rPr lang="da-DK" sz="1400" dirty="0">
                <a:latin typeface="Consolas" panose="020B0609020204030204" pitchFamily="49" charset="0"/>
              </a:rPr>
              <a:t> til 115200 i </a:t>
            </a:r>
            <a:r>
              <a:rPr lang="da-DK" sz="1400" dirty="0" err="1">
                <a:latin typeface="Consolas" panose="020B0609020204030204" pitchFamily="49" charset="0"/>
              </a:rPr>
              <a:t>setup</a:t>
            </a:r>
            <a:r>
              <a:rPr lang="da-DK" sz="1400" dirty="0">
                <a:latin typeface="Consolas" panose="020B0609020204030204" pitchFamily="49" charset="0"/>
              </a:rPr>
              <a:t>, efterfulgt af et </a:t>
            </a:r>
            <a:r>
              <a:rPr lang="da-DK" sz="1400" dirty="0" err="1">
                <a:latin typeface="Consolas" panose="020B0609020204030204" pitchFamily="49" charset="0"/>
              </a:rPr>
              <a:t>delay</a:t>
            </a:r>
            <a:r>
              <a:rPr lang="da-DK" sz="1400" dirty="0">
                <a:latin typeface="Consolas" panose="020B0609020204030204" pitchFamily="49" charset="0"/>
              </a:rPr>
              <a:t> på 200ms</a:t>
            </a:r>
          </a:p>
          <a:p>
            <a:pPr marL="681038" lvl="1" indent="-342900">
              <a:buFont typeface="+mj-lt"/>
              <a:buAutoNum type="arabicPeriod"/>
            </a:pPr>
            <a:r>
              <a:rPr lang="da-DK" sz="1200" dirty="0">
                <a:latin typeface="Consolas" panose="020B0609020204030204" pitchFamily="49" charset="0"/>
              </a:rPr>
              <a:t>Hint: Hvad gør </a:t>
            </a:r>
            <a:r>
              <a:rPr lang="da-DK" sz="1200" dirty="0" err="1">
                <a:latin typeface="Consolas" panose="020B0609020204030204" pitchFamily="49" charset="0"/>
              </a:rPr>
              <a:t>Serial.begin</a:t>
            </a:r>
            <a:r>
              <a:rPr lang="da-DK" sz="1200" dirty="0">
                <a:latin typeface="Consolas" panose="020B0609020204030204" pitchFamily="49" charset="0"/>
              </a:rPr>
              <a:t>()? </a:t>
            </a:r>
          </a:p>
          <a:p>
            <a:pPr marL="681038" lvl="1" indent="-342900">
              <a:buFont typeface="+mj-lt"/>
              <a:buAutoNum type="arabicPeriod"/>
            </a:pPr>
            <a:r>
              <a:rPr lang="da-DK" sz="1200" dirty="0">
                <a:latin typeface="Consolas" panose="020B0609020204030204" pitchFamily="49" charset="0"/>
              </a:rPr>
              <a:t>Hint: Hvad gør </a:t>
            </a:r>
            <a:r>
              <a:rPr lang="da-DK" sz="1200" dirty="0" err="1">
                <a:latin typeface="Consolas" panose="020B0609020204030204" pitchFamily="49" charset="0"/>
              </a:rPr>
              <a:t>delay</a:t>
            </a:r>
            <a:r>
              <a:rPr lang="da-DK" sz="1200" dirty="0">
                <a:latin typeface="Consolas" panose="020B0609020204030204" pitchFamily="49" charset="0"/>
              </a:rPr>
              <a:t>()?</a:t>
            </a:r>
          </a:p>
          <a:p>
            <a:pPr marL="342900" indent="-342900">
              <a:buFont typeface="+mj-lt"/>
              <a:buAutoNum type="arabicPeriod"/>
            </a:pPr>
            <a:r>
              <a:rPr lang="da-DK" sz="1400" dirty="0">
                <a:latin typeface="Consolas" panose="020B0609020204030204" pitchFamily="49" charset="0"/>
              </a:rPr>
              <a:t>send den første besked over </a:t>
            </a:r>
            <a:r>
              <a:rPr lang="da-DK" sz="1400" dirty="0" err="1">
                <a:latin typeface="Consolas" panose="020B0609020204030204" pitchFamily="49" charset="0"/>
              </a:rPr>
              <a:t>serial</a:t>
            </a:r>
            <a:r>
              <a:rPr lang="da-DK" sz="1400" dirty="0">
                <a:latin typeface="Consolas" panose="020B0609020204030204" pitchFamily="49" charset="0"/>
              </a:rPr>
              <a:t> port.</a:t>
            </a:r>
          </a:p>
          <a:p>
            <a:pPr marL="681038" lvl="1" indent="-342900">
              <a:buFont typeface="+mj-lt"/>
              <a:buAutoNum type="arabicPeriod"/>
            </a:pPr>
            <a:r>
              <a:rPr lang="da-DK" sz="1200" dirty="0">
                <a:latin typeface="Consolas" panose="020B0609020204030204" pitchFamily="49" charset="0"/>
              </a:rPr>
              <a:t>Hint: Læs dokumentationen for Serial</a:t>
            </a:r>
          </a:p>
          <a:p>
            <a:pPr marL="681038" lvl="1" indent="-342900">
              <a:buFont typeface="+mj-lt"/>
              <a:buAutoNum type="arabicPeriod"/>
            </a:pPr>
            <a:r>
              <a:rPr lang="da-DK" sz="1200" dirty="0">
                <a:latin typeface="Consolas" panose="020B0609020204030204" pitchFamily="49" charset="0"/>
              </a:rPr>
              <a:t>Hint: overvej hvad forskellen er på </a:t>
            </a:r>
            <a:r>
              <a:rPr lang="da-DK" sz="1200" dirty="0" err="1">
                <a:latin typeface="Consolas" panose="020B0609020204030204" pitchFamily="49" charset="0"/>
              </a:rPr>
              <a:t>setup</a:t>
            </a:r>
            <a:r>
              <a:rPr lang="da-DK" sz="1200" dirty="0">
                <a:latin typeface="Consolas" panose="020B0609020204030204" pitchFamily="49" charset="0"/>
              </a:rPr>
              <a:t> og loop funktionerne</a:t>
            </a:r>
          </a:p>
          <a:p>
            <a:pPr marL="342900" indent="-342900">
              <a:buFont typeface="+mj-lt"/>
              <a:buAutoNum type="arabicPeriod"/>
            </a:pPr>
            <a:r>
              <a:rPr lang="da-DK" dirty="0">
                <a:latin typeface="Consolas" panose="020B0609020204030204" pitchFamily="49" charset="0"/>
              </a:rPr>
              <a:t>Hvert sekund skal tallet øjes med 1, og vi skal printe det nye tal ud</a:t>
            </a:r>
          </a:p>
          <a:p>
            <a:pPr marL="681038" lvl="1" indent="-342900">
              <a:buFont typeface="+mj-lt"/>
              <a:buAutoNum type="arabicPeriod"/>
            </a:pPr>
            <a:r>
              <a:rPr lang="da-DK" sz="1400" dirty="0">
                <a:latin typeface="Consolas" panose="020B0609020204030204" pitchFamily="49" charset="0"/>
              </a:rPr>
              <a:t>Hint: overvej hvad forskellen er på </a:t>
            </a:r>
            <a:r>
              <a:rPr lang="da-DK" sz="1400" dirty="0" err="1">
                <a:latin typeface="Consolas" panose="020B0609020204030204" pitchFamily="49" charset="0"/>
              </a:rPr>
              <a:t>setup</a:t>
            </a:r>
            <a:r>
              <a:rPr lang="da-DK" sz="1400" dirty="0">
                <a:latin typeface="Consolas" panose="020B0609020204030204" pitchFamily="49" charset="0"/>
              </a:rPr>
              <a:t> og loop funktionerne</a:t>
            </a:r>
          </a:p>
          <a:p>
            <a:pPr marL="681038" lvl="1" indent="-342900">
              <a:buFont typeface="+mj-lt"/>
              <a:buAutoNum type="arabicPeriod"/>
            </a:pPr>
            <a:r>
              <a:rPr lang="da-DK" sz="1400" dirty="0">
                <a:latin typeface="Consolas" panose="020B0609020204030204" pitchFamily="49" charset="0"/>
              </a:rPr>
              <a:t>Hint: </a:t>
            </a:r>
            <a:r>
              <a:rPr lang="da-DK" sz="1400" dirty="0" err="1">
                <a:latin typeface="Consolas" panose="020B0609020204030204" pitchFamily="49" charset="0"/>
              </a:rPr>
              <a:t>delay</a:t>
            </a:r>
            <a:r>
              <a:rPr lang="da-DK" sz="1400" dirty="0">
                <a:latin typeface="Consolas" panose="020B0609020204030204" pitchFamily="49" charset="0"/>
              </a:rPr>
              <a:t>()</a:t>
            </a:r>
          </a:p>
          <a:p>
            <a:pPr marL="342900" indent="-342900">
              <a:buFont typeface="+mj-lt"/>
              <a:buAutoNum type="arabicPeriod"/>
            </a:pPr>
            <a:endParaRPr lang="da-DK" sz="1400" dirty="0">
              <a:latin typeface="Consolas" panose="020B0609020204030204" pitchFamily="49" charset="0"/>
            </a:endParaRPr>
          </a:p>
          <a:p>
            <a:pPr marL="342900" indent="-342900">
              <a:buFont typeface="+mj-lt"/>
              <a:buAutoNum type="arabicPeriod"/>
            </a:pPr>
            <a:endParaRPr lang="da-DK" sz="1400" dirty="0">
              <a:highlight>
                <a:srgbClr val="FFFF00"/>
              </a:highlight>
              <a:latin typeface="Consolas" panose="020B0609020204030204" pitchFamily="49" charset="0"/>
            </a:endParaRPr>
          </a:p>
        </p:txBody>
      </p:sp>
      <p:sp>
        <p:nvSpPr>
          <p:cNvPr id="2" name="TextBox 1">
            <a:extLst>
              <a:ext uri="{FF2B5EF4-FFF2-40B4-BE49-F238E27FC236}">
                <a16:creationId xmlns:a16="http://schemas.microsoft.com/office/drawing/2014/main" id="{90C077C4-CED5-409C-21B3-968CCEA16808}"/>
              </a:ext>
            </a:extLst>
          </p:cNvPr>
          <p:cNvSpPr txBox="1"/>
          <p:nvPr/>
        </p:nvSpPr>
        <p:spPr>
          <a:xfrm>
            <a:off x="479561" y="6302570"/>
            <a:ext cx="4851329" cy="369332"/>
          </a:xfrm>
          <a:prstGeom prst="rect">
            <a:avLst/>
          </a:prstGeom>
          <a:noFill/>
        </p:spPr>
        <p:txBody>
          <a:bodyPr wrap="square">
            <a:spAutoFit/>
          </a:bodyPr>
          <a:lstStyle/>
          <a:p>
            <a:r>
              <a:rPr lang="en-DK" dirty="0">
                <a:latin typeface="Consolas" panose="020B0609020204030204" pitchFamily="49" charset="0"/>
                <a:hlinkClick r:id="rId2"/>
              </a:rPr>
              <a:t>https://www.arduino.cc/reference/en/</a:t>
            </a:r>
            <a:r>
              <a:rPr lang="da-DK" dirty="0">
                <a:latin typeface="Consolas" panose="020B0609020204030204" pitchFamily="49" charset="0"/>
              </a:rPr>
              <a:t> </a:t>
            </a:r>
          </a:p>
        </p:txBody>
      </p:sp>
      <p:pic>
        <p:nvPicPr>
          <p:cNvPr id="11" name="Picture 10">
            <a:extLst>
              <a:ext uri="{FF2B5EF4-FFF2-40B4-BE49-F238E27FC236}">
                <a16:creationId xmlns:a16="http://schemas.microsoft.com/office/drawing/2014/main" id="{E9ABCFB9-6852-94E7-0031-6D492E7256A4}"/>
              </a:ext>
            </a:extLst>
          </p:cNvPr>
          <p:cNvPicPr>
            <a:picLocks noChangeAspect="1"/>
          </p:cNvPicPr>
          <p:nvPr/>
        </p:nvPicPr>
        <p:blipFill>
          <a:blip r:embed="rId3"/>
          <a:stretch>
            <a:fillRect/>
          </a:stretch>
        </p:blipFill>
        <p:spPr>
          <a:xfrm>
            <a:off x="6915926" y="1240418"/>
            <a:ext cx="3939840" cy="3503032"/>
          </a:xfrm>
          <a:prstGeom prst="rect">
            <a:avLst/>
          </a:prstGeom>
        </p:spPr>
      </p:pic>
    </p:spTree>
    <p:extLst>
      <p:ext uri="{BB962C8B-B14F-4D97-AF65-F5344CB8AC3E}">
        <p14:creationId xmlns:p14="http://schemas.microsoft.com/office/powerpoint/2010/main" val="2842421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480BD073-123A-463D-B4BB-2FC63FC7F90F}"/>
              </a:ext>
            </a:extLst>
          </p:cNvPr>
          <p:cNvSpPr>
            <a:spLocks noGrp="1"/>
          </p:cNvSpPr>
          <p:nvPr>
            <p:ph type="sldNum" sz="quarter" idx="4"/>
          </p:nvPr>
        </p:nvSpPr>
        <p:spPr/>
        <p:txBody>
          <a:bodyPr/>
          <a:lstStyle/>
          <a:p>
            <a:fld id="{D8D877B3-D348-4611-9BDB-C5374591D951}" type="slidenum">
              <a:rPr lang="en-US" smtClean="0">
                <a:latin typeface="Consolas" panose="020B0609020204030204" pitchFamily="49" charset="0"/>
              </a:rPr>
              <a:pPr/>
              <a:t>23</a:t>
            </a:fld>
            <a:endParaRPr lang="en-US" dirty="0">
              <a:latin typeface="Consolas" panose="020B0609020204030204" pitchFamily="49" charset="0"/>
            </a:endParaRPr>
          </a:p>
        </p:txBody>
      </p:sp>
      <p:sp>
        <p:nvSpPr>
          <p:cNvPr id="6" name="Titel 5">
            <a:extLst>
              <a:ext uri="{FF2B5EF4-FFF2-40B4-BE49-F238E27FC236}">
                <a16:creationId xmlns:a16="http://schemas.microsoft.com/office/drawing/2014/main" id="{CCE26CCB-B4E0-4B65-9686-5F73DB201573}"/>
              </a:ext>
            </a:extLst>
          </p:cNvPr>
          <p:cNvSpPr>
            <a:spLocks noGrp="1"/>
          </p:cNvSpPr>
          <p:nvPr>
            <p:ph type="title"/>
          </p:nvPr>
        </p:nvSpPr>
        <p:spPr/>
        <p:txBody>
          <a:bodyPr/>
          <a:lstStyle/>
          <a:p>
            <a:r>
              <a:rPr lang="da-DK" dirty="0">
                <a:latin typeface="Consolas" panose="020B0609020204030204" pitchFamily="49" charset="0"/>
              </a:rPr>
              <a:t>Opgave: </a:t>
            </a:r>
            <a:r>
              <a:rPr lang="da-DK" dirty="0"/>
              <a:t>p02_esp3</a:t>
            </a:r>
            <a:br>
              <a:rPr lang="da-DK" dirty="0">
                <a:latin typeface="Consolas" panose="020B0609020204030204" pitchFamily="49" charset="0"/>
              </a:rPr>
            </a:br>
            <a:endParaRPr lang="en-US" dirty="0">
              <a:latin typeface="Consolas" panose="020B0609020204030204" pitchFamily="49" charset="0"/>
            </a:endParaRPr>
          </a:p>
        </p:txBody>
      </p:sp>
      <p:sp>
        <p:nvSpPr>
          <p:cNvPr id="8" name="Pladsholder til tekst 7">
            <a:extLst>
              <a:ext uri="{FF2B5EF4-FFF2-40B4-BE49-F238E27FC236}">
                <a16:creationId xmlns:a16="http://schemas.microsoft.com/office/drawing/2014/main" id="{7AA55FD9-DF02-4493-A66F-75D4B7AE4328}"/>
              </a:ext>
            </a:extLst>
          </p:cNvPr>
          <p:cNvSpPr>
            <a:spLocks noGrp="1"/>
          </p:cNvSpPr>
          <p:nvPr>
            <p:ph type="body" sz="quarter" idx="12"/>
          </p:nvPr>
        </p:nvSpPr>
        <p:spPr>
          <a:xfrm>
            <a:off x="587375" y="2065337"/>
            <a:ext cx="7087279" cy="3704284"/>
          </a:xfrm>
        </p:spPr>
        <p:txBody>
          <a:bodyPr>
            <a:normAutofit fontScale="77500" lnSpcReduction="20000"/>
          </a:bodyPr>
          <a:lstStyle/>
          <a:p>
            <a:pPr marL="0" indent="0">
              <a:buNone/>
            </a:pPr>
            <a:r>
              <a:rPr lang="da-DK" sz="1400" dirty="0">
                <a:latin typeface="Consolas" panose="020B0609020204030204" pitchFamily="49" charset="0"/>
              </a:rPr>
              <a:t>Lav et program, som får din esp32 til hvert 100. ms at sende et tilfældigt (</a:t>
            </a:r>
            <a:r>
              <a:rPr lang="da-DK" sz="1400" dirty="0" err="1">
                <a:latin typeface="Consolas" panose="020B0609020204030204" pitchFamily="49" charset="0"/>
              </a:rPr>
              <a:t>random</a:t>
            </a:r>
            <a:r>
              <a:rPr lang="da-DK" sz="1400" dirty="0">
                <a:latin typeface="Consolas" panose="020B0609020204030204" pitchFamily="49" charset="0"/>
              </a:rPr>
              <a:t>) tal og vis det på </a:t>
            </a:r>
            <a:r>
              <a:rPr lang="da-DK" sz="1400" dirty="0" err="1">
                <a:latin typeface="Consolas" panose="020B0609020204030204" pitchFamily="49" charset="0"/>
              </a:rPr>
              <a:t>serial</a:t>
            </a:r>
            <a:r>
              <a:rPr lang="da-DK" sz="1400" dirty="0">
                <a:latin typeface="Consolas" panose="020B0609020204030204" pitchFamily="49" charset="0"/>
              </a:rPr>
              <a:t> plotteren</a:t>
            </a:r>
          </a:p>
          <a:p>
            <a:pPr marL="0" indent="0">
              <a:buNone/>
            </a:pPr>
            <a:r>
              <a:rPr lang="da-DK" sz="1400" dirty="0">
                <a:latin typeface="Consolas" panose="020B0609020204030204" pitchFamily="49" charset="0"/>
              </a:rPr>
              <a:t>Steps:</a:t>
            </a:r>
          </a:p>
          <a:p>
            <a:pPr marL="342900" indent="-342900">
              <a:buFont typeface="+mj-lt"/>
              <a:buAutoNum type="arabicPeriod"/>
            </a:pPr>
            <a:r>
              <a:rPr lang="da-DK" sz="1400" dirty="0">
                <a:latin typeface="Consolas" panose="020B0609020204030204" pitchFamily="49" charset="0"/>
              </a:rPr>
              <a:t>Lav et nyt program, og kald det </a:t>
            </a:r>
            <a:r>
              <a:rPr lang="da-DK" sz="1400" dirty="0">
                <a:highlight>
                  <a:srgbClr val="FFFF00"/>
                </a:highlight>
                <a:latin typeface="Consolas" panose="020B0609020204030204" pitchFamily="49" charset="0"/>
              </a:rPr>
              <a:t>p02_esp3</a:t>
            </a:r>
          </a:p>
          <a:p>
            <a:pPr marL="338138" lvl="1" indent="0">
              <a:buNone/>
            </a:pPr>
            <a:r>
              <a:rPr lang="da-DK" sz="1400" dirty="0">
                <a:latin typeface="Consolas" panose="020B0609020204030204" pitchFamily="49" charset="0"/>
              </a:rPr>
              <a:t>Hint: Læs dokumentationen for Serial</a:t>
            </a:r>
          </a:p>
          <a:p>
            <a:pPr marL="338138" lvl="1" indent="0">
              <a:buNone/>
            </a:pPr>
            <a:r>
              <a:rPr lang="da-DK" dirty="0">
                <a:latin typeface="Consolas" panose="020B0609020204030204" pitchFamily="49" charset="0"/>
              </a:rPr>
              <a:t>Hint: Se i </a:t>
            </a:r>
            <a:r>
              <a:rPr lang="da-DK" dirty="0" err="1">
                <a:latin typeface="Consolas" panose="020B0609020204030204" pitchFamily="49" charset="0"/>
              </a:rPr>
              <a:t>arduino</a:t>
            </a:r>
            <a:r>
              <a:rPr lang="da-DK" dirty="0">
                <a:latin typeface="Consolas" panose="020B0609020204030204" pitchFamily="49" charset="0"/>
              </a:rPr>
              <a:t> manualen om der er funktioner til at lave </a:t>
            </a:r>
            <a:r>
              <a:rPr lang="da-DK" dirty="0" err="1">
                <a:latin typeface="Consolas" panose="020B0609020204030204" pitchFamily="49" charset="0"/>
              </a:rPr>
              <a:t>random</a:t>
            </a:r>
            <a:r>
              <a:rPr lang="da-DK" dirty="0">
                <a:latin typeface="Consolas" panose="020B0609020204030204" pitchFamily="49" charset="0"/>
              </a:rPr>
              <a:t> tal</a:t>
            </a:r>
            <a:endParaRPr lang="da-DK" sz="1400" dirty="0">
              <a:latin typeface="Consolas" panose="020B0609020204030204" pitchFamily="49" charset="0"/>
            </a:endParaRPr>
          </a:p>
          <a:p>
            <a:pPr marL="338138" lvl="1" indent="0">
              <a:buNone/>
            </a:pPr>
            <a:r>
              <a:rPr lang="da-DK" sz="1400" dirty="0">
                <a:latin typeface="Consolas" panose="020B0609020204030204" pitchFamily="49" charset="0"/>
              </a:rPr>
              <a:t>Hvilke funktioner findes der under Serial, og hvad bruges denne til?</a:t>
            </a:r>
            <a:r>
              <a:rPr lang="da-DK" sz="1400" dirty="0">
                <a:highlight>
                  <a:srgbClr val="FFFF00"/>
                </a:highlight>
                <a:latin typeface="Consolas" panose="020B0609020204030204" pitchFamily="49" charset="0"/>
              </a:rPr>
              <a:t> </a:t>
            </a:r>
            <a:r>
              <a:rPr lang="da-DK" sz="1400" dirty="0">
                <a:latin typeface="Consolas" panose="020B0609020204030204" pitchFamily="49" charset="0"/>
              </a:rPr>
              <a:t>Sæt </a:t>
            </a:r>
            <a:r>
              <a:rPr lang="da-DK" sz="1400" dirty="0" err="1">
                <a:latin typeface="Consolas" panose="020B0609020204030204" pitchFamily="49" charset="0"/>
              </a:rPr>
              <a:t>baudrate</a:t>
            </a:r>
            <a:r>
              <a:rPr lang="da-DK" sz="1400" dirty="0">
                <a:latin typeface="Consolas" panose="020B0609020204030204" pitchFamily="49" charset="0"/>
              </a:rPr>
              <a:t> til 115200 i </a:t>
            </a:r>
            <a:r>
              <a:rPr lang="da-DK" sz="1400" dirty="0" err="1">
                <a:latin typeface="Consolas" panose="020B0609020204030204" pitchFamily="49" charset="0"/>
              </a:rPr>
              <a:t>setup</a:t>
            </a:r>
            <a:r>
              <a:rPr lang="da-DK" sz="1400" dirty="0">
                <a:latin typeface="Consolas" panose="020B0609020204030204" pitchFamily="49" charset="0"/>
              </a:rPr>
              <a:t>, efterfulgt af et </a:t>
            </a:r>
            <a:r>
              <a:rPr lang="da-DK" sz="1400" dirty="0" err="1">
                <a:latin typeface="Consolas" panose="020B0609020204030204" pitchFamily="49" charset="0"/>
              </a:rPr>
              <a:t>delay</a:t>
            </a:r>
            <a:r>
              <a:rPr lang="da-DK" sz="1400" dirty="0">
                <a:latin typeface="Consolas" panose="020B0609020204030204" pitchFamily="49" charset="0"/>
              </a:rPr>
              <a:t> på 200ms</a:t>
            </a:r>
          </a:p>
          <a:p>
            <a:pPr marL="681038" lvl="1" indent="-342900">
              <a:buFont typeface="+mj-lt"/>
              <a:buAutoNum type="arabicPeriod"/>
            </a:pPr>
            <a:r>
              <a:rPr lang="da-DK" sz="1200" dirty="0">
                <a:latin typeface="Consolas" panose="020B0609020204030204" pitchFamily="49" charset="0"/>
              </a:rPr>
              <a:t>Hint: Hvad gør </a:t>
            </a:r>
            <a:r>
              <a:rPr lang="da-DK" sz="1200" dirty="0" err="1">
                <a:latin typeface="Consolas" panose="020B0609020204030204" pitchFamily="49" charset="0"/>
              </a:rPr>
              <a:t>Serial.begin</a:t>
            </a:r>
            <a:r>
              <a:rPr lang="da-DK" sz="1200" dirty="0">
                <a:latin typeface="Consolas" panose="020B0609020204030204" pitchFamily="49" charset="0"/>
              </a:rPr>
              <a:t>()? </a:t>
            </a:r>
          </a:p>
          <a:p>
            <a:pPr marL="681038" lvl="1" indent="-342900">
              <a:buFont typeface="+mj-lt"/>
              <a:buAutoNum type="arabicPeriod"/>
            </a:pPr>
            <a:r>
              <a:rPr lang="da-DK" sz="1200" dirty="0">
                <a:latin typeface="Consolas" panose="020B0609020204030204" pitchFamily="49" charset="0"/>
              </a:rPr>
              <a:t>Hint: Hvad gør </a:t>
            </a:r>
            <a:r>
              <a:rPr lang="da-DK" sz="1200" dirty="0" err="1">
                <a:latin typeface="Consolas" panose="020B0609020204030204" pitchFamily="49" charset="0"/>
              </a:rPr>
              <a:t>delay</a:t>
            </a:r>
            <a:r>
              <a:rPr lang="da-DK" sz="1200" dirty="0">
                <a:latin typeface="Consolas" panose="020B0609020204030204" pitchFamily="49" charset="0"/>
              </a:rPr>
              <a:t>()?</a:t>
            </a:r>
          </a:p>
          <a:p>
            <a:pPr marL="342900" indent="-342900">
              <a:buFont typeface="+mj-lt"/>
              <a:buAutoNum type="arabicPeriod"/>
            </a:pPr>
            <a:r>
              <a:rPr lang="da-DK" sz="1400" dirty="0">
                <a:latin typeface="Consolas" panose="020B0609020204030204" pitchFamily="49" charset="0"/>
              </a:rPr>
              <a:t>Send et </a:t>
            </a:r>
            <a:r>
              <a:rPr lang="da-DK" sz="1400" dirty="0" err="1">
                <a:latin typeface="Consolas" panose="020B0609020204030204" pitchFamily="49" charset="0"/>
              </a:rPr>
              <a:t>random</a:t>
            </a:r>
            <a:r>
              <a:rPr lang="da-DK" sz="1400" dirty="0">
                <a:latin typeface="Consolas" panose="020B0609020204030204" pitchFamily="49" charset="0"/>
              </a:rPr>
              <a:t> tal fra din esp32 til computeren hvert 100ms, og vis det på </a:t>
            </a:r>
            <a:r>
              <a:rPr lang="da-DK" sz="1400" dirty="0" err="1">
                <a:latin typeface="Consolas" panose="020B0609020204030204" pitchFamily="49" charset="0"/>
              </a:rPr>
              <a:t>serial</a:t>
            </a:r>
            <a:r>
              <a:rPr lang="da-DK" sz="1400" dirty="0">
                <a:latin typeface="Consolas" panose="020B0609020204030204" pitchFamily="49" charset="0"/>
              </a:rPr>
              <a:t> plotteren.</a:t>
            </a:r>
          </a:p>
          <a:p>
            <a:pPr marL="681038" lvl="1" indent="-342900">
              <a:buFont typeface="+mj-lt"/>
              <a:buAutoNum type="arabicPeriod"/>
            </a:pPr>
            <a:r>
              <a:rPr lang="da-DK" sz="1200" dirty="0">
                <a:latin typeface="Consolas" panose="020B0609020204030204" pitchFamily="49" charset="0"/>
              </a:rPr>
              <a:t>Hint: Læs dokumentationen for Serial</a:t>
            </a:r>
          </a:p>
          <a:p>
            <a:pPr marL="681038" lvl="1" indent="-342900">
              <a:buFont typeface="+mj-lt"/>
              <a:buAutoNum type="arabicPeriod"/>
            </a:pPr>
            <a:r>
              <a:rPr lang="da-DK" sz="1200" dirty="0">
                <a:latin typeface="Consolas" panose="020B0609020204030204" pitchFamily="49" charset="0"/>
              </a:rPr>
              <a:t>Hint: overvej hvad forskellen er på </a:t>
            </a:r>
            <a:r>
              <a:rPr lang="da-DK" sz="1200" dirty="0" err="1">
                <a:latin typeface="Consolas" panose="020B0609020204030204" pitchFamily="49" charset="0"/>
              </a:rPr>
              <a:t>setup</a:t>
            </a:r>
            <a:r>
              <a:rPr lang="da-DK" sz="1200" dirty="0">
                <a:latin typeface="Consolas" panose="020B0609020204030204" pitchFamily="49" charset="0"/>
              </a:rPr>
              <a:t> og loop funktionerne, og hvilken er passende til denne opgave</a:t>
            </a:r>
          </a:p>
          <a:p>
            <a:pPr marL="681038" lvl="1" indent="-342900">
              <a:buFont typeface="+mj-lt"/>
              <a:buAutoNum type="arabicPeriod"/>
            </a:pPr>
            <a:r>
              <a:rPr lang="da-DK" sz="1200" dirty="0">
                <a:latin typeface="Consolas" panose="020B0609020204030204" pitchFamily="49" charset="0"/>
              </a:rPr>
              <a:t>Hint: Hvad gør </a:t>
            </a:r>
            <a:r>
              <a:rPr lang="da-DK" sz="1200" dirty="0" err="1">
                <a:latin typeface="Consolas" panose="020B0609020204030204" pitchFamily="49" charset="0"/>
              </a:rPr>
              <a:t>delay</a:t>
            </a:r>
            <a:r>
              <a:rPr lang="da-DK" sz="1200" dirty="0">
                <a:latin typeface="Consolas" panose="020B0609020204030204" pitchFamily="49" charset="0"/>
              </a:rPr>
              <a:t>()?</a:t>
            </a:r>
          </a:p>
          <a:p>
            <a:pPr marL="681038" lvl="1" indent="-342900">
              <a:buFont typeface="+mj-lt"/>
              <a:buAutoNum type="arabicPeriod"/>
            </a:pPr>
            <a:endParaRPr lang="da-DK" sz="1200" dirty="0">
              <a:latin typeface="Consolas" panose="020B0609020204030204" pitchFamily="49" charset="0"/>
            </a:endParaRPr>
          </a:p>
          <a:p>
            <a:pPr marL="342900" indent="-342900">
              <a:buFont typeface="+mj-lt"/>
              <a:buAutoNum type="arabicPeriod"/>
            </a:pPr>
            <a:endParaRPr lang="da-DK" sz="1400" dirty="0">
              <a:latin typeface="Consolas" panose="020B0609020204030204" pitchFamily="49" charset="0"/>
            </a:endParaRPr>
          </a:p>
          <a:p>
            <a:pPr marL="342900" indent="-342900">
              <a:buFont typeface="+mj-lt"/>
              <a:buAutoNum type="arabicPeriod"/>
            </a:pPr>
            <a:endParaRPr lang="da-DK" sz="1400" dirty="0">
              <a:highlight>
                <a:srgbClr val="FFFF00"/>
              </a:highlight>
              <a:latin typeface="Consolas" panose="020B0609020204030204" pitchFamily="49" charset="0"/>
            </a:endParaRPr>
          </a:p>
        </p:txBody>
      </p:sp>
      <p:sp>
        <p:nvSpPr>
          <p:cNvPr id="2" name="TextBox 1">
            <a:extLst>
              <a:ext uri="{FF2B5EF4-FFF2-40B4-BE49-F238E27FC236}">
                <a16:creationId xmlns:a16="http://schemas.microsoft.com/office/drawing/2014/main" id="{90C077C4-CED5-409C-21B3-968CCEA16808}"/>
              </a:ext>
            </a:extLst>
          </p:cNvPr>
          <p:cNvSpPr txBox="1"/>
          <p:nvPr/>
        </p:nvSpPr>
        <p:spPr>
          <a:xfrm>
            <a:off x="479561" y="6302570"/>
            <a:ext cx="4919753" cy="369332"/>
          </a:xfrm>
          <a:prstGeom prst="rect">
            <a:avLst/>
          </a:prstGeom>
          <a:noFill/>
        </p:spPr>
        <p:txBody>
          <a:bodyPr wrap="square">
            <a:spAutoFit/>
          </a:bodyPr>
          <a:lstStyle/>
          <a:p>
            <a:r>
              <a:rPr lang="en-DK" dirty="0">
                <a:latin typeface="Consolas" panose="020B0609020204030204" pitchFamily="49" charset="0"/>
                <a:hlinkClick r:id="rId2"/>
              </a:rPr>
              <a:t>https://www.arduino.cc/reference/en/</a:t>
            </a:r>
            <a:r>
              <a:rPr lang="da-DK" dirty="0">
                <a:latin typeface="Consolas" panose="020B0609020204030204" pitchFamily="49" charset="0"/>
              </a:rPr>
              <a:t> </a:t>
            </a:r>
          </a:p>
        </p:txBody>
      </p:sp>
      <p:pic>
        <p:nvPicPr>
          <p:cNvPr id="11" name="Picture 10">
            <a:extLst>
              <a:ext uri="{FF2B5EF4-FFF2-40B4-BE49-F238E27FC236}">
                <a16:creationId xmlns:a16="http://schemas.microsoft.com/office/drawing/2014/main" id="{E9ABCFB9-6852-94E7-0031-6D492E7256A4}"/>
              </a:ext>
            </a:extLst>
          </p:cNvPr>
          <p:cNvPicPr>
            <a:picLocks noChangeAspect="1"/>
          </p:cNvPicPr>
          <p:nvPr/>
        </p:nvPicPr>
        <p:blipFill>
          <a:blip r:embed="rId3"/>
          <a:stretch>
            <a:fillRect/>
          </a:stretch>
        </p:blipFill>
        <p:spPr>
          <a:xfrm>
            <a:off x="7971515" y="1107482"/>
            <a:ext cx="3939840" cy="3503032"/>
          </a:xfrm>
          <a:prstGeom prst="rect">
            <a:avLst/>
          </a:prstGeom>
        </p:spPr>
      </p:pic>
      <p:cxnSp>
        <p:nvCxnSpPr>
          <p:cNvPr id="7" name="Straight Arrow Connector 6">
            <a:extLst>
              <a:ext uri="{FF2B5EF4-FFF2-40B4-BE49-F238E27FC236}">
                <a16:creationId xmlns:a16="http://schemas.microsoft.com/office/drawing/2014/main" id="{0F544AAD-FB66-2787-D463-8F35E282E22A}"/>
              </a:ext>
            </a:extLst>
          </p:cNvPr>
          <p:cNvCxnSpPr/>
          <p:nvPr/>
        </p:nvCxnSpPr>
        <p:spPr>
          <a:xfrm flipH="1" flipV="1">
            <a:off x="10391503" y="1658983"/>
            <a:ext cx="783771" cy="313508"/>
          </a:xfrm>
          <a:prstGeom prst="straightConnector1">
            <a:avLst/>
          </a:pr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8481979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275BEA-43B1-A606-62D8-5B144F09CA49}"/>
              </a:ext>
            </a:extLst>
          </p:cNvPr>
          <p:cNvSpPr>
            <a:spLocks noGrp="1"/>
          </p:cNvSpPr>
          <p:nvPr>
            <p:ph type="sldNum" sz="quarter" idx="4"/>
          </p:nvPr>
        </p:nvSpPr>
        <p:spPr/>
        <p:txBody>
          <a:bodyPr/>
          <a:lstStyle/>
          <a:p>
            <a:fld id="{D8D877B3-D348-4611-9BDB-C5374591D951}" type="slidenum">
              <a:rPr lang="en-US" smtClean="0"/>
              <a:pPr/>
              <a:t>24</a:t>
            </a:fld>
            <a:endParaRPr lang="en-US" dirty="0"/>
          </a:p>
        </p:txBody>
      </p:sp>
      <p:sp>
        <p:nvSpPr>
          <p:cNvPr id="3" name="Title 2">
            <a:extLst>
              <a:ext uri="{FF2B5EF4-FFF2-40B4-BE49-F238E27FC236}">
                <a16:creationId xmlns:a16="http://schemas.microsoft.com/office/drawing/2014/main" id="{25BD4AB6-DBDA-15B1-BD93-1CD293EE81A8}"/>
              </a:ext>
            </a:extLst>
          </p:cNvPr>
          <p:cNvSpPr>
            <a:spLocks noGrp="1"/>
          </p:cNvSpPr>
          <p:nvPr>
            <p:ph type="title"/>
          </p:nvPr>
        </p:nvSpPr>
        <p:spPr/>
        <p:txBody>
          <a:bodyPr/>
          <a:lstStyle/>
          <a:p>
            <a:r>
              <a:rPr lang="da-DK" dirty="0"/>
              <a:t>opgave: p02_esp4</a:t>
            </a:r>
            <a:endParaRPr lang="LID4096" dirty="0"/>
          </a:p>
        </p:txBody>
      </p:sp>
      <p:sp>
        <p:nvSpPr>
          <p:cNvPr id="5" name="Text Placeholder 4">
            <a:extLst>
              <a:ext uri="{FF2B5EF4-FFF2-40B4-BE49-F238E27FC236}">
                <a16:creationId xmlns:a16="http://schemas.microsoft.com/office/drawing/2014/main" id="{12044B39-3610-F188-1E0E-8AC28F0397D1}"/>
              </a:ext>
            </a:extLst>
          </p:cNvPr>
          <p:cNvSpPr>
            <a:spLocks noGrp="1"/>
          </p:cNvSpPr>
          <p:nvPr>
            <p:ph type="body" sz="quarter" idx="12"/>
          </p:nvPr>
        </p:nvSpPr>
        <p:spPr/>
        <p:txBody>
          <a:bodyPr>
            <a:normAutofit fontScale="77500" lnSpcReduction="20000"/>
          </a:bodyPr>
          <a:lstStyle/>
          <a:p>
            <a:pPr marL="0" indent="0">
              <a:buNone/>
            </a:pPr>
            <a:r>
              <a:rPr lang="da-DK" dirty="0"/>
              <a:t>Lav et program som sender værdien af venstre og højre knap til </a:t>
            </a:r>
            <a:r>
              <a:rPr lang="da-DK" dirty="0" err="1"/>
              <a:t>SerialMonitor</a:t>
            </a:r>
            <a:r>
              <a:rPr lang="da-DK" dirty="0"/>
              <a:t> hvert 10ms</a:t>
            </a:r>
          </a:p>
          <a:p>
            <a:pPr marL="342900" indent="-342900">
              <a:buFont typeface="+mj-lt"/>
              <a:buAutoNum type="arabicPeriod"/>
            </a:pPr>
            <a:r>
              <a:rPr lang="da-DK" dirty="0"/>
              <a:t>Lav et program p02_esp4</a:t>
            </a:r>
          </a:p>
          <a:p>
            <a:pPr marL="681038" lvl="1" indent="-342900">
              <a:buFont typeface="+mj-lt"/>
              <a:buAutoNum type="arabicPeriod"/>
            </a:pPr>
            <a:r>
              <a:rPr lang="da-DK" dirty="0"/>
              <a:t>Hint: Alle esp32 programmer skal starte med </a:t>
            </a:r>
            <a:r>
              <a:rPr lang="da-DK" dirty="0" err="1"/>
              <a:t>Serial.begin</a:t>
            </a:r>
            <a:r>
              <a:rPr lang="da-DK" dirty="0"/>
              <a:t>() og </a:t>
            </a:r>
            <a:r>
              <a:rPr lang="da-DK" dirty="0" err="1"/>
              <a:t>delay</a:t>
            </a:r>
            <a:r>
              <a:rPr lang="da-DK" dirty="0"/>
              <a:t>() </a:t>
            </a:r>
          </a:p>
          <a:p>
            <a:pPr marL="342900" indent="-342900">
              <a:buFont typeface="+mj-lt"/>
              <a:buAutoNum type="arabicPeriod"/>
            </a:pPr>
            <a:r>
              <a:rPr lang="da-DK" dirty="0"/>
              <a:t>Aktiver venstre og højre knap </a:t>
            </a:r>
          </a:p>
          <a:p>
            <a:pPr marL="681038" lvl="1" indent="-342900">
              <a:buFont typeface="+mj-lt"/>
              <a:buAutoNum type="arabicPeriod"/>
            </a:pPr>
            <a:r>
              <a:rPr lang="da-DK" dirty="0"/>
              <a:t>Hint: Det skal kun gøres 1 gang, så hvor skal vi gøre det?</a:t>
            </a:r>
          </a:p>
          <a:p>
            <a:pPr marL="681038" lvl="1" indent="-342900">
              <a:buFont typeface="+mj-lt"/>
              <a:buAutoNum type="arabicPeriod"/>
            </a:pPr>
            <a:r>
              <a:rPr lang="da-DK" dirty="0"/>
              <a:t>Hint: Find ud af hvad pin-</a:t>
            </a:r>
            <a:r>
              <a:rPr lang="da-DK" dirty="0" err="1"/>
              <a:t>number</a:t>
            </a:r>
            <a:r>
              <a:rPr lang="da-DK" dirty="0"/>
              <a:t> er for venstre og højre knap på ESP32</a:t>
            </a:r>
          </a:p>
          <a:p>
            <a:pPr marL="681038" lvl="1" indent="-342900">
              <a:buFont typeface="+mj-lt"/>
              <a:buAutoNum type="arabicPeriod"/>
            </a:pPr>
            <a:r>
              <a:rPr lang="da-DK" dirty="0"/>
              <a:t>Hint: Læs dokumentationen for hvad </a:t>
            </a:r>
            <a:r>
              <a:rPr lang="da-DK" dirty="0" err="1"/>
              <a:t>pinMode</a:t>
            </a:r>
            <a:r>
              <a:rPr lang="da-DK" dirty="0"/>
              <a:t>() funktionen gør</a:t>
            </a:r>
          </a:p>
          <a:p>
            <a:pPr marL="342900" indent="-342900">
              <a:buFont typeface="+mj-lt"/>
              <a:buAutoNum type="arabicPeriod"/>
            </a:pPr>
            <a:r>
              <a:rPr lang="da-DK" dirty="0"/>
              <a:t>Læs værdien af venstre og højre knap</a:t>
            </a:r>
          </a:p>
          <a:p>
            <a:pPr marL="681038" lvl="1" indent="-342900">
              <a:buFont typeface="+mj-lt"/>
              <a:buAutoNum type="arabicPeriod"/>
            </a:pPr>
            <a:r>
              <a:rPr lang="da-DK" dirty="0"/>
              <a:t>Hint: Læs dokumentationen for hvad </a:t>
            </a:r>
            <a:r>
              <a:rPr lang="da-DK" dirty="0" err="1"/>
              <a:t>digitalRead</a:t>
            </a:r>
            <a:r>
              <a:rPr lang="da-DK" dirty="0"/>
              <a:t>() funktionen gør</a:t>
            </a:r>
          </a:p>
          <a:p>
            <a:pPr marL="681038" lvl="1" indent="-342900">
              <a:buFont typeface="+mj-lt"/>
              <a:buAutoNum type="arabicPeriod"/>
            </a:pPr>
            <a:r>
              <a:rPr lang="da-DK" dirty="0"/>
              <a:t>Hint: Det skal du gøre hvert 10. ms, så husk at sætte et </a:t>
            </a:r>
            <a:r>
              <a:rPr lang="da-DK" dirty="0" err="1"/>
              <a:t>delay</a:t>
            </a:r>
            <a:r>
              <a:rPr lang="da-DK" dirty="0"/>
              <a:t> efter hver gang du læser</a:t>
            </a:r>
          </a:p>
          <a:p>
            <a:pPr marL="681038" lvl="1" indent="-342900">
              <a:buFont typeface="+mj-lt"/>
              <a:buAutoNum type="arabicPeriod"/>
            </a:pPr>
            <a:r>
              <a:rPr lang="da-DK" dirty="0"/>
              <a:t>Hint: Siden du skal gøre det uendeligt mange gang, hvor ville det så være et passende sted i programmet at læse dine knapper.</a:t>
            </a:r>
          </a:p>
          <a:p>
            <a:pPr marL="342900" indent="-342900">
              <a:buFont typeface="+mj-lt"/>
              <a:buAutoNum type="arabicPeriod"/>
            </a:pPr>
            <a:r>
              <a:rPr lang="da-DK" dirty="0"/>
              <a:t>send dine værdier til </a:t>
            </a:r>
            <a:r>
              <a:rPr lang="da-DK" dirty="0" err="1"/>
              <a:t>serial</a:t>
            </a:r>
            <a:r>
              <a:rPr lang="da-DK" dirty="0"/>
              <a:t> monitor og </a:t>
            </a:r>
            <a:r>
              <a:rPr lang="da-DK" dirty="0" err="1"/>
              <a:t>serial</a:t>
            </a:r>
            <a:r>
              <a:rPr lang="da-DK" dirty="0"/>
              <a:t> plotter</a:t>
            </a:r>
          </a:p>
          <a:p>
            <a:pPr marL="681038" lvl="1" indent="-342900">
              <a:buFont typeface="+mj-lt"/>
              <a:buAutoNum type="arabicPeriod"/>
            </a:pPr>
            <a:r>
              <a:rPr lang="da-DK" dirty="0"/>
              <a:t>Hint: Hvilke funktioner har vi lært om, som kan hjælpe os?</a:t>
            </a:r>
          </a:p>
          <a:p>
            <a:pPr marL="681038" lvl="1" indent="-342900">
              <a:buFont typeface="+mj-lt"/>
              <a:buAutoNum type="arabicPeriod"/>
            </a:pPr>
            <a:endParaRPr lang="da-DK" dirty="0"/>
          </a:p>
          <a:p>
            <a:pPr marL="342900" indent="-342900">
              <a:buFont typeface="+mj-lt"/>
              <a:buAutoNum type="arabicPeriod"/>
            </a:pPr>
            <a:endParaRPr lang="LID4096" dirty="0"/>
          </a:p>
        </p:txBody>
      </p:sp>
    </p:spTree>
    <p:extLst>
      <p:ext uri="{BB962C8B-B14F-4D97-AF65-F5344CB8AC3E}">
        <p14:creationId xmlns:p14="http://schemas.microsoft.com/office/powerpoint/2010/main" val="3515707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B23F944A-B747-424A-90D7-5DEAB627BA46}"/>
              </a:ext>
            </a:extLst>
          </p:cNvPr>
          <p:cNvSpPr>
            <a:spLocks noGrp="1"/>
          </p:cNvSpPr>
          <p:nvPr>
            <p:ph type="sldNum" sz="quarter" idx="4"/>
          </p:nvPr>
        </p:nvSpPr>
        <p:spPr/>
        <p:txBody>
          <a:bodyPr/>
          <a:lstStyle/>
          <a:p>
            <a:fld id="{D8D877B3-D348-4611-9BDB-C5374591D951}" type="slidenum">
              <a:rPr lang="en-US" smtClean="0"/>
              <a:pPr/>
              <a:t>25</a:t>
            </a:fld>
            <a:endParaRPr lang="en-US" dirty="0"/>
          </a:p>
        </p:txBody>
      </p:sp>
      <p:sp>
        <p:nvSpPr>
          <p:cNvPr id="4" name="Titel 3">
            <a:extLst>
              <a:ext uri="{FF2B5EF4-FFF2-40B4-BE49-F238E27FC236}">
                <a16:creationId xmlns:a16="http://schemas.microsoft.com/office/drawing/2014/main" id="{6F92C1FD-4DE7-4E61-B8D9-CE73E10E0B9F}"/>
              </a:ext>
            </a:extLst>
          </p:cNvPr>
          <p:cNvSpPr>
            <a:spLocks noGrp="1"/>
          </p:cNvSpPr>
          <p:nvPr>
            <p:ph type="title"/>
          </p:nvPr>
        </p:nvSpPr>
        <p:spPr/>
        <p:txBody>
          <a:bodyPr/>
          <a:lstStyle/>
          <a:p>
            <a:r>
              <a:rPr lang="da-DK" dirty="0"/>
              <a:t>Ekstra Materiale</a:t>
            </a:r>
            <a:endParaRPr lang="en-US" dirty="0"/>
          </a:p>
        </p:txBody>
      </p:sp>
      <p:sp>
        <p:nvSpPr>
          <p:cNvPr id="7" name="Pladsholder til tekst 6">
            <a:extLst>
              <a:ext uri="{FF2B5EF4-FFF2-40B4-BE49-F238E27FC236}">
                <a16:creationId xmlns:a16="http://schemas.microsoft.com/office/drawing/2014/main" id="{462919CC-0B25-404D-8205-B4EC6B2B7293}"/>
              </a:ext>
            </a:extLst>
          </p:cNvPr>
          <p:cNvSpPr>
            <a:spLocks noGrp="1"/>
          </p:cNvSpPr>
          <p:nvPr>
            <p:ph type="body" sz="quarter" idx="12"/>
          </p:nvPr>
        </p:nvSpPr>
        <p:spPr/>
        <p:txBody>
          <a:bodyPr/>
          <a:lstStyle/>
          <a:p>
            <a:pPr marL="0" indent="0">
              <a:buNone/>
            </a:pPr>
            <a:r>
              <a:rPr lang="da-DK" dirty="0"/>
              <a:t>De af jer der ønsker lidt flere udfordringer kan tage et kig på nedenstående:</a:t>
            </a:r>
          </a:p>
          <a:p>
            <a:pPr marL="0" indent="0">
              <a:buNone/>
            </a:pPr>
            <a:r>
              <a:rPr lang="en-US" b="0" i="0" dirty="0">
                <a:solidFill>
                  <a:srgbClr val="797979"/>
                </a:solidFill>
                <a:effectLst/>
                <a:latin typeface="Arial" panose="020B0604020202020204" pitchFamily="34" charset="0"/>
                <a:hlinkClick r:id="rId2"/>
              </a:rPr>
              <a:t>Learn C By Examples Tutorial</a:t>
            </a:r>
            <a:endParaRPr lang="en-US" b="0" i="0" dirty="0">
              <a:solidFill>
                <a:srgbClr val="797979"/>
              </a:solidFill>
              <a:effectLst/>
              <a:latin typeface="Arial" panose="020B0604020202020204" pitchFamily="34" charset="0"/>
            </a:endParaRPr>
          </a:p>
          <a:p>
            <a:pPr marL="0" indent="0">
              <a:buNone/>
            </a:pPr>
            <a:r>
              <a:rPr lang="da-DK" dirty="0"/>
              <a:t>Denne side indeholder mange flere og lidt mere komplekse kode-eksempler indenfor en lang række områder.</a:t>
            </a:r>
          </a:p>
          <a:p>
            <a:pPr marL="0" indent="0">
              <a:buNone/>
            </a:pPr>
            <a:endParaRPr lang="da-DK" dirty="0"/>
          </a:p>
          <a:p>
            <a:pPr marL="0" indent="0">
              <a:buNone/>
            </a:pPr>
            <a:r>
              <a:rPr lang="da-DK" dirty="0"/>
              <a:t>Et andet link indeholder 1024 kode-eksempler:</a:t>
            </a:r>
          </a:p>
          <a:p>
            <a:pPr marL="0" indent="0">
              <a:buNone/>
            </a:pPr>
            <a:r>
              <a:rPr lang="da-DK" dirty="0">
                <a:hlinkClick r:id="rId3"/>
              </a:rPr>
              <a:t>https://www.tutorialspoint.com/c_programming_examples/</a:t>
            </a:r>
            <a:endParaRPr lang="da-DK" dirty="0"/>
          </a:p>
        </p:txBody>
      </p:sp>
    </p:spTree>
    <p:extLst>
      <p:ext uri="{BB962C8B-B14F-4D97-AF65-F5344CB8AC3E}">
        <p14:creationId xmlns:p14="http://schemas.microsoft.com/office/powerpoint/2010/main" val="2631091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8CFC55BC-E4BF-4F46-96E4-6F41CD9AA3AB}"/>
              </a:ext>
            </a:extLst>
          </p:cNvPr>
          <p:cNvSpPr>
            <a:spLocks noGrp="1"/>
          </p:cNvSpPr>
          <p:nvPr>
            <p:ph type="sldNum" sz="quarter" idx="10"/>
          </p:nvPr>
        </p:nvSpPr>
        <p:spPr/>
        <p:txBody>
          <a:bodyPr/>
          <a:lstStyle/>
          <a:p>
            <a:fld id="{D8D877B3-D348-4611-9BDB-C5374591D951}" type="slidenum">
              <a:rPr lang="en-US" smtClean="0"/>
              <a:pPr/>
              <a:t>3</a:t>
            </a:fld>
            <a:endParaRPr lang="en-US" dirty="0"/>
          </a:p>
        </p:txBody>
      </p:sp>
      <p:sp>
        <p:nvSpPr>
          <p:cNvPr id="4" name="Titel 3">
            <a:extLst>
              <a:ext uri="{FF2B5EF4-FFF2-40B4-BE49-F238E27FC236}">
                <a16:creationId xmlns:a16="http://schemas.microsoft.com/office/drawing/2014/main" id="{73DD4A2F-D195-46E9-8AF2-1BCAC51B3961}"/>
              </a:ext>
            </a:extLst>
          </p:cNvPr>
          <p:cNvSpPr>
            <a:spLocks noGrp="1"/>
          </p:cNvSpPr>
          <p:nvPr>
            <p:ph type="title"/>
          </p:nvPr>
        </p:nvSpPr>
        <p:spPr>
          <a:xfrm>
            <a:off x="587373" y="359273"/>
            <a:ext cx="10000415" cy="1621619"/>
          </a:xfrm>
        </p:spPr>
        <p:txBody>
          <a:bodyPr/>
          <a:lstStyle/>
          <a:p>
            <a:r>
              <a:rPr lang="da-DK" dirty="0"/>
              <a:t>Hvordan skriver man et C program?</a:t>
            </a:r>
          </a:p>
        </p:txBody>
      </p:sp>
      <p:sp>
        <p:nvSpPr>
          <p:cNvPr id="6" name="Pladsholder til tekst 5">
            <a:extLst>
              <a:ext uri="{FF2B5EF4-FFF2-40B4-BE49-F238E27FC236}">
                <a16:creationId xmlns:a16="http://schemas.microsoft.com/office/drawing/2014/main" id="{E7DC994D-8135-41BC-8A61-F89A5758C7DD}"/>
              </a:ext>
            </a:extLst>
          </p:cNvPr>
          <p:cNvSpPr>
            <a:spLocks noGrp="1"/>
          </p:cNvSpPr>
          <p:nvPr>
            <p:ph type="body" sz="quarter" idx="12"/>
          </p:nvPr>
        </p:nvSpPr>
        <p:spPr>
          <a:xfrm>
            <a:off x="587375" y="2143359"/>
            <a:ext cx="10752512" cy="3752115"/>
          </a:xfrm>
        </p:spPr>
        <p:txBody>
          <a:bodyPr>
            <a:normAutofit/>
          </a:bodyPr>
          <a:lstStyle/>
          <a:p>
            <a:pPr marL="0" indent="0">
              <a:buNone/>
            </a:pPr>
            <a:r>
              <a:rPr lang="da-DK" sz="2400" dirty="0"/>
              <a:t>Tekst (kode), der følger sprogets syntaks (sprog) (der inkluderer </a:t>
            </a:r>
            <a:r>
              <a:rPr lang="da-DK" sz="2400" dirty="0" err="1"/>
              <a:t>keywords</a:t>
            </a:r>
            <a:r>
              <a:rPr lang="da-DK" sz="2400" dirty="0"/>
              <a:t>, operatører </a:t>
            </a:r>
            <a:r>
              <a:rPr lang="da-DK" sz="2400" i="1" dirty="0"/>
              <a:t>(disse specielle tastaturkarakterer som semikolon eller parentes)</a:t>
            </a:r>
            <a:r>
              <a:rPr lang="da-DK" sz="2400" dirty="0"/>
              <a:t> og andre grammatikregler, som compileren påkræver).</a:t>
            </a:r>
          </a:p>
          <a:p>
            <a:pPr marL="0" indent="0">
              <a:buNone/>
            </a:pPr>
            <a:r>
              <a:rPr lang="da-DK" sz="2400" dirty="0"/>
              <a:t>Eksempel:</a:t>
            </a:r>
          </a:p>
          <a:p>
            <a:pPr marL="0" indent="0">
              <a:buNone/>
            </a:pPr>
            <a:endParaRPr lang="da-DK" sz="2400" dirty="0"/>
          </a:p>
          <a:p>
            <a:pPr marL="0" indent="0">
              <a:buNone/>
            </a:pPr>
            <a:endParaRPr lang="da-DK" sz="2400" dirty="0"/>
          </a:p>
          <a:p>
            <a:pPr marL="0" indent="0">
              <a:buNone/>
            </a:pPr>
            <a:endParaRPr lang="da-DK" sz="2400" dirty="0"/>
          </a:p>
        </p:txBody>
      </p:sp>
      <p:sp>
        <p:nvSpPr>
          <p:cNvPr id="12" name="TextBox 11">
            <a:extLst>
              <a:ext uri="{FF2B5EF4-FFF2-40B4-BE49-F238E27FC236}">
                <a16:creationId xmlns:a16="http://schemas.microsoft.com/office/drawing/2014/main" id="{FE810DD6-B996-D50D-264E-8A0B2E916A2E}"/>
              </a:ext>
            </a:extLst>
          </p:cNvPr>
          <p:cNvSpPr txBox="1"/>
          <p:nvPr/>
        </p:nvSpPr>
        <p:spPr>
          <a:xfrm>
            <a:off x="6587288" y="4141148"/>
            <a:ext cx="4596065" cy="1754326"/>
          </a:xfrm>
          <a:prstGeom prst="rect">
            <a:avLst/>
          </a:prstGeom>
          <a:solidFill>
            <a:schemeClr val="bg1">
              <a:lumMod val="85000"/>
            </a:schemeClr>
          </a:solidFill>
        </p:spPr>
        <p:txBody>
          <a:bodyPr wrap="square">
            <a:spAutoFit/>
          </a:bodyPr>
          <a:lstStyle/>
          <a:p>
            <a:r>
              <a:rPr lang="en-US" sz="1800" b="0" dirty="0">
                <a:solidFill>
                  <a:srgbClr val="859900"/>
                </a:solidFill>
                <a:effectLst/>
                <a:latin typeface="Consolas" panose="020B0609020204030204" pitchFamily="49" charset="0"/>
              </a:rPr>
              <a:t>#include</a:t>
            </a:r>
            <a:r>
              <a:rPr lang="en-US" sz="1800" b="0" dirty="0">
                <a:solidFill>
                  <a:srgbClr val="B58900"/>
                </a:solidFill>
                <a:effectLst/>
                <a:latin typeface="Consolas" panose="020B0609020204030204" pitchFamily="49" charset="0"/>
              </a:rPr>
              <a:t> </a:t>
            </a:r>
            <a:r>
              <a:rPr lang="en-US" sz="1800" b="0" dirty="0">
                <a:solidFill>
                  <a:srgbClr val="2AA198"/>
                </a:solidFill>
                <a:effectLst/>
                <a:latin typeface="Consolas" panose="020B0609020204030204" pitchFamily="49" charset="0"/>
              </a:rPr>
              <a:t>&lt;</a:t>
            </a:r>
            <a:r>
              <a:rPr lang="en-US" sz="1800" b="0" dirty="0" err="1">
                <a:solidFill>
                  <a:srgbClr val="2AA198"/>
                </a:solidFill>
                <a:effectLst/>
                <a:latin typeface="Consolas" panose="020B0609020204030204" pitchFamily="49" charset="0"/>
              </a:rPr>
              <a:t>stdio.h</a:t>
            </a:r>
            <a:r>
              <a:rPr lang="en-US" sz="1800" b="0" dirty="0">
                <a:solidFill>
                  <a:srgbClr val="2AA198"/>
                </a:solidFill>
                <a:effectLst/>
                <a:latin typeface="Consolas" panose="020B0609020204030204" pitchFamily="49" charset="0"/>
              </a:rPr>
              <a:t>&gt;</a:t>
            </a:r>
            <a:endParaRPr lang="en-US" sz="1800" b="0" dirty="0">
              <a:solidFill>
                <a:srgbClr val="657B83"/>
              </a:solidFill>
              <a:effectLst/>
              <a:latin typeface="Consolas" panose="020B0609020204030204" pitchFamily="49" charset="0"/>
            </a:endParaRPr>
          </a:p>
          <a:p>
            <a:r>
              <a:rPr lang="en-US" sz="1800" b="1" dirty="0">
                <a:solidFill>
                  <a:srgbClr val="586E75"/>
                </a:solidFill>
                <a:effectLst/>
                <a:latin typeface="Consolas" panose="020B0609020204030204" pitchFamily="49" charset="0"/>
              </a:rPr>
              <a:t>int</a:t>
            </a:r>
            <a:r>
              <a:rPr lang="en-US" sz="1800" b="0" dirty="0">
                <a:solidFill>
                  <a:srgbClr val="657B83"/>
                </a:solidFill>
                <a:effectLst/>
                <a:latin typeface="Consolas" panose="020B0609020204030204" pitchFamily="49" charset="0"/>
              </a:rPr>
              <a:t> </a:t>
            </a:r>
            <a:r>
              <a:rPr lang="en-US" sz="1800" b="0" dirty="0">
                <a:solidFill>
                  <a:srgbClr val="268BD2"/>
                </a:solidFill>
                <a:effectLst/>
                <a:latin typeface="Consolas" panose="020B0609020204030204" pitchFamily="49" charset="0"/>
              </a:rPr>
              <a:t>main</a:t>
            </a:r>
            <a:r>
              <a:rPr lang="en-US" sz="1800" b="0" dirty="0">
                <a:solidFill>
                  <a:srgbClr val="657B83"/>
                </a:solidFill>
                <a:effectLst/>
                <a:latin typeface="Consolas" panose="020B0609020204030204" pitchFamily="49" charset="0"/>
              </a:rPr>
              <a:t>(</a:t>
            </a:r>
            <a:r>
              <a:rPr lang="en-US" sz="1800" b="1" dirty="0">
                <a:solidFill>
                  <a:srgbClr val="586E75"/>
                </a:solidFill>
                <a:effectLst/>
                <a:latin typeface="Consolas" panose="020B0609020204030204" pitchFamily="49" charset="0"/>
              </a:rPr>
              <a:t>int</a:t>
            </a:r>
            <a:r>
              <a:rPr lang="en-US" sz="1800" b="0" dirty="0">
                <a:solidFill>
                  <a:srgbClr val="657B83"/>
                </a:solidFill>
                <a:effectLst/>
                <a:latin typeface="Consolas" panose="020B0609020204030204" pitchFamily="49" charset="0"/>
              </a:rPr>
              <a:t> </a:t>
            </a:r>
            <a:r>
              <a:rPr lang="en-US" sz="1800" b="0" dirty="0" err="1">
                <a:solidFill>
                  <a:srgbClr val="657B83"/>
                </a:solidFill>
                <a:effectLst/>
                <a:latin typeface="Consolas" panose="020B0609020204030204" pitchFamily="49" charset="0"/>
              </a:rPr>
              <a:t>argc</a:t>
            </a:r>
            <a:r>
              <a:rPr lang="en-US" sz="1800" b="0" dirty="0">
                <a:solidFill>
                  <a:srgbClr val="657B83"/>
                </a:solidFill>
                <a:effectLst/>
                <a:latin typeface="Consolas" panose="020B0609020204030204" pitchFamily="49" charset="0"/>
              </a:rPr>
              <a:t>, </a:t>
            </a:r>
            <a:r>
              <a:rPr lang="en-US" sz="1800" b="1" dirty="0">
                <a:solidFill>
                  <a:srgbClr val="586E75"/>
                </a:solidFill>
                <a:effectLst/>
                <a:latin typeface="Consolas" panose="020B0609020204030204" pitchFamily="49" charset="0"/>
              </a:rPr>
              <a:t>char</a:t>
            </a:r>
            <a:r>
              <a:rPr lang="en-US" sz="1800" b="0" dirty="0">
                <a:solidFill>
                  <a:srgbClr val="859900"/>
                </a:solidFill>
                <a:effectLst/>
                <a:latin typeface="Consolas" panose="020B0609020204030204" pitchFamily="49" charset="0"/>
              </a:rPr>
              <a:t>**</a:t>
            </a:r>
            <a:r>
              <a:rPr lang="en-US" sz="1800" b="0" dirty="0">
                <a:solidFill>
                  <a:srgbClr val="657B83"/>
                </a:solidFill>
                <a:effectLst/>
                <a:latin typeface="Consolas" panose="020B0609020204030204" pitchFamily="49" charset="0"/>
              </a:rPr>
              <a:t> </a:t>
            </a:r>
            <a:r>
              <a:rPr lang="en-US" sz="1800" b="0" dirty="0" err="1">
                <a:solidFill>
                  <a:srgbClr val="657B83"/>
                </a:solidFill>
                <a:effectLst/>
                <a:latin typeface="Consolas" panose="020B0609020204030204" pitchFamily="49" charset="0"/>
              </a:rPr>
              <a:t>argv</a:t>
            </a:r>
            <a:r>
              <a:rPr lang="en-US" sz="1800" b="0" dirty="0">
                <a:solidFill>
                  <a:srgbClr val="657B83"/>
                </a:solidFill>
                <a:effectLst/>
                <a:latin typeface="Consolas" panose="020B0609020204030204" pitchFamily="49" charset="0"/>
              </a:rPr>
              <a:t>)</a:t>
            </a:r>
          </a:p>
          <a:p>
            <a:r>
              <a:rPr lang="en-US" sz="1800" b="0" dirty="0">
                <a:solidFill>
                  <a:srgbClr val="657B83"/>
                </a:solidFill>
                <a:effectLst/>
                <a:latin typeface="Consolas" panose="020B0609020204030204" pitchFamily="49" charset="0"/>
              </a:rPr>
              <a:t>{</a:t>
            </a:r>
          </a:p>
          <a:p>
            <a:r>
              <a:rPr lang="en-US" sz="1800" b="0" dirty="0">
                <a:solidFill>
                  <a:srgbClr val="657B83"/>
                </a:solidFill>
                <a:effectLst/>
                <a:latin typeface="Consolas" panose="020B0609020204030204" pitchFamily="49" charset="0"/>
              </a:rPr>
              <a:t>    </a:t>
            </a:r>
            <a:r>
              <a:rPr lang="en-US" sz="1800" b="0" dirty="0" err="1">
                <a:solidFill>
                  <a:srgbClr val="268BD2"/>
                </a:solidFill>
                <a:effectLst/>
                <a:latin typeface="Consolas" panose="020B0609020204030204" pitchFamily="49" charset="0"/>
              </a:rPr>
              <a:t>printf</a:t>
            </a:r>
            <a:r>
              <a:rPr lang="en-US" sz="1800" b="0" dirty="0">
                <a:solidFill>
                  <a:srgbClr val="657B83"/>
                </a:solidFill>
                <a:effectLst/>
                <a:latin typeface="Consolas" panose="020B0609020204030204" pitchFamily="49" charset="0"/>
              </a:rPr>
              <a:t>(</a:t>
            </a:r>
            <a:r>
              <a:rPr lang="en-US" sz="1800" b="0" dirty="0">
                <a:solidFill>
                  <a:srgbClr val="2AA198"/>
                </a:solidFill>
                <a:effectLst/>
                <a:latin typeface="Consolas" panose="020B0609020204030204" pitchFamily="49" charset="0"/>
              </a:rPr>
              <a:t>"Hello, World.</a:t>
            </a:r>
            <a:r>
              <a:rPr lang="en-US" sz="1800" b="0" dirty="0">
                <a:solidFill>
                  <a:srgbClr val="CB4B16"/>
                </a:solidFill>
                <a:effectLst/>
                <a:latin typeface="Consolas" panose="020B0609020204030204" pitchFamily="49" charset="0"/>
              </a:rPr>
              <a:t>\n</a:t>
            </a:r>
            <a:r>
              <a:rPr lang="en-US" sz="1800" b="0" dirty="0">
                <a:solidFill>
                  <a:srgbClr val="2AA198"/>
                </a:solidFill>
                <a:effectLst/>
                <a:latin typeface="Consolas" panose="020B0609020204030204" pitchFamily="49" charset="0"/>
              </a:rPr>
              <a:t>"</a:t>
            </a:r>
            <a:r>
              <a:rPr lang="en-US" sz="1800" b="0" dirty="0">
                <a:solidFill>
                  <a:srgbClr val="657B83"/>
                </a:solidFill>
                <a:effectLst/>
                <a:latin typeface="Consolas" panose="020B0609020204030204" pitchFamily="49" charset="0"/>
              </a:rPr>
              <a:t>);</a:t>
            </a:r>
          </a:p>
          <a:p>
            <a:r>
              <a:rPr lang="en-US" sz="1800" b="0" dirty="0">
                <a:solidFill>
                  <a:srgbClr val="657B83"/>
                </a:solidFill>
                <a:effectLst/>
                <a:latin typeface="Consolas" panose="020B0609020204030204" pitchFamily="49" charset="0"/>
              </a:rPr>
              <a:t>    </a:t>
            </a:r>
            <a:r>
              <a:rPr lang="en-US" sz="1800" b="0" dirty="0">
                <a:solidFill>
                  <a:srgbClr val="859900"/>
                </a:solidFill>
                <a:effectLst/>
                <a:latin typeface="Consolas" panose="020B0609020204030204" pitchFamily="49" charset="0"/>
              </a:rPr>
              <a:t>return</a:t>
            </a:r>
            <a:r>
              <a:rPr lang="en-US" sz="1800" b="0" dirty="0">
                <a:solidFill>
                  <a:srgbClr val="657B83"/>
                </a:solidFill>
                <a:effectLst/>
                <a:latin typeface="Consolas" panose="020B0609020204030204" pitchFamily="49" charset="0"/>
              </a:rPr>
              <a:t> </a:t>
            </a:r>
            <a:r>
              <a:rPr lang="en-US" sz="1800" b="0" dirty="0">
                <a:solidFill>
                  <a:srgbClr val="D33682"/>
                </a:solidFill>
                <a:effectLst/>
                <a:latin typeface="Consolas" panose="020B0609020204030204" pitchFamily="49" charset="0"/>
              </a:rPr>
              <a:t>0</a:t>
            </a:r>
            <a:r>
              <a:rPr lang="en-US" sz="1800" b="0" dirty="0">
                <a:solidFill>
                  <a:srgbClr val="657B83"/>
                </a:solidFill>
                <a:effectLst/>
                <a:latin typeface="Consolas" panose="020B0609020204030204" pitchFamily="49" charset="0"/>
              </a:rPr>
              <a:t>;</a:t>
            </a:r>
          </a:p>
          <a:p>
            <a:r>
              <a:rPr lang="en-US" sz="1800" b="0" dirty="0">
                <a:solidFill>
                  <a:srgbClr val="657B83"/>
                </a:solidFill>
                <a:effectLst/>
                <a:latin typeface="Consolas" panose="020B0609020204030204" pitchFamily="49" charset="0"/>
              </a:rPr>
              <a:t>}</a:t>
            </a:r>
          </a:p>
        </p:txBody>
      </p:sp>
    </p:spTree>
    <p:extLst>
      <p:ext uri="{BB962C8B-B14F-4D97-AF65-F5344CB8AC3E}">
        <p14:creationId xmlns:p14="http://schemas.microsoft.com/office/powerpoint/2010/main" val="1197650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E6F465B1-ABE0-4CEB-AC75-ECD4C32A02AD}"/>
              </a:ext>
            </a:extLst>
          </p:cNvPr>
          <p:cNvSpPr>
            <a:spLocks noGrp="1"/>
          </p:cNvSpPr>
          <p:nvPr>
            <p:ph type="sldNum" sz="quarter" idx="10"/>
          </p:nvPr>
        </p:nvSpPr>
        <p:spPr/>
        <p:txBody>
          <a:bodyPr/>
          <a:lstStyle/>
          <a:p>
            <a:fld id="{D8D877B3-D348-4611-9BDB-C5374591D951}" type="slidenum">
              <a:rPr lang="en-US" smtClean="0"/>
              <a:pPr/>
              <a:t>4</a:t>
            </a:fld>
            <a:endParaRPr lang="en-US" dirty="0"/>
          </a:p>
        </p:txBody>
      </p:sp>
      <p:sp>
        <p:nvSpPr>
          <p:cNvPr id="4" name="Titel 3">
            <a:extLst>
              <a:ext uri="{FF2B5EF4-FFF2-40B4-BE49-F238E27FC236}">
                <a16:creationId xmlns:a16="http://schemas.microsoft.com/office/drawing/2014/main" id="{C0248EDB-116E-4B25-A707-198B453B7050}"/>
              </a:ext>
            </a:extLst>
          </p:cNvPr>
          <p:cNvSpPr>
            <a:spLocks noGrp="1"/>
          </p:cNvSpPr>
          <p:nvPr>
            <p:ph type="title"/>
          </p:nvPr>
        </p:nvSpPr>
        <p:spPr>
          <a:xfrm>
            <a:off x="587374" y="359273"/>
            <a:ext cx="9212472" cy="1621619"/>
          </a:xfrm>
        </p:spPr>
        <p:txBody>
          <a:bodyPr/>
          <a:lstStyle/>
          <a:p>
            <a:r>
              <a:rPr lang="da-DK" dirty="0"/>
              <a:t>Hvad er en </a:t>
            </a:r>
            <a:r>
              <a:rPr lang="da-DK" dirty="0" err="1"/>
              <a:t>token</a:t>
            </a:r>
            <a:r>
              <a:rPr lang="da-DK" dirty="0"/>
              <a:t>?</a:t>
            </a:r>
            <a:br>
              <a:rPr lang="da-DK" dirty="0"/>
            </a:br>
            <a:r>
              <a:rPr lang="da-DK" dirty="0"/>
              <a:t>- Mindste element</a:t>
            </a:r>
            <a:endParaRPr lang="en-US" dirty="0"/>
          </a:p>
        </p:txBody>
      </p:sp>
      <p:graphicFrame>
        <p:nvGraphicFramePr>
          <p:cNvPr id="6" name="Diagram 5">
            <a:extLst>
              <a:ext uri="{FF2B5EF4-FFF2-40B4-BE49-F238E27FC236}">
                <a16:creationId xmlns:a16="http://schemas.microsoft.com/office/drawing/2014/main" id="{72A32DAA-FA14-4CF2-9D3D-B906C5DF18D7}"/>
              </a:ext>
            </a:extLst>
          </p:cNvPr>
          <p:cNvGraphicFramePr/>
          <p:nvPr>
            <p:extLst>
              <p:ext uri="{D42A27DB-BD31-4B8C-83A1-F6EECF244321}">
                <p14:modId xmlns:p14="http://schemas.microsoft.com/office/powerpoint/2010/main" val="3532344235"/>
              </p:ext>
            </p:extLst>
          </p:nvPr>
        </p:nvGraphicFramePr>
        <p:xfrm>
          <a:off x="587374" y="1694138"/>
          <a:ext cx="11323981" cy="43878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58902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73A911D6-34E6-40AE-B289-BF8EA8D71157}"/>
              </a:ext>
            </a:extLst>
          </p:cNvPr>
          <p:cNvSpPr>
            <a:spLocks noGrp="1"/>
          </p:cNvSpPr>
          <p:nvPr>
            <p:ph type="sldNum" sz="quarter" idx="10"/>
          </p:nvPr>
        </p:nvSpPr>
        <p:spPr/>
        <p:txBody>
          <a:bodyPr/>
          <a:lstStyle/>
          <a:p>
            <a:fld id="{D8D877B3-D348-4611-9BDB-C5374591D951}" type="slidenum">
              <a:rPr lang="en-US" smtClean="0"/>
              <a:pPr/>
              <a:t>5</a:t>
            </a:fld>
            <a:endParaRPr lang="en-US" dirty="0"/>
          </a:p>
        </p:txBody>
      </p:sp>
      <p:sp>
        <p:nvSpPr>
          <p:cNvPr id="4" name="Titel 3">
            <a:extLst>
              <a:ext uri="{FF2B5EF4-FFF2-40B4-BE49-F238E27FC236}">
                <a16:creationId xmlns:a16="http://schemas.microsoft.com/office/drawing/2014/main" id="{E699CD3B-D759-42B8-AC37-D13DD060CB85}"/>
              </a:ext>
            </a:extLst>
          </p:cNvPr>
          <p:cNvSpPr>
            <a:spLocks noGrp="1"/>
          </p:cNvSpPr>
          <p:nvPr>
            <p:ph type="title"/>
          </p:nvPr>
        </p:nvSpPr>
        <p:spPr>
          <a:xfrm>
            <a:off x="587374" y="359273"/>
            <a:ext cx="9206165" cy="1621619"/>
          </a:xfrm>
        </p:spPr>
        <p:txBody>
          <a:bodyPr/>
          <a:lstStyle/>
          <a:p>
            <a:r>
              <a:rPr lang="da-DK" dirty="0"/>
              <a:t>Hvordan man laver et program</a:t>
            </a:r>
            <a:br>
              <a:rPr lang="da-DK" dirty="0"/>
            </a:br>
            <a:endParaRPr lang="en-US" dirty="0"/>
          </a:p>
        </p:txBody>
      </p:sp>
      <p:pic>
        <p:nvPicPr>
          <p:cNvPr id="9" name="Billede 8">
            <a:extLst>
              <a:ext uri="{FF2B5EF4-FFF2-40B4-BE49-F238E27FC236}">
                <a16:creationId xmlns:a16="http://schemas.microsoft.com/office/drawing/2014/main" id="{3F0FB456-1B9F-43DC-93D2-1A237158DA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9684" y="1170082"/>
            <a:ext cx="8612631" cy="3572896"/>
          </a:xfrm>
          <a:prstGeom prst="rect">
            <a:avLst/>
          </a:prstGeom>
        </p:spPr>
      </p:pic>
      <p:sp>
        <p:nvSpPr>
          <p:cNvPr id="10" name="Rektangel 9">
            <a:extLst>
              <a:ext uri="{FF2B5EF4-FFF2-40B4-BE49-F238E27FC236}">
                <a16:creationId xmlns:a16="http://schemas.microsoft.com/office/drawing/2014/main" id="{A85949B1-98F7-4365-AD29-3D40C7A26FF3}"/>
              </a:ext>
            </a:extLst>
          </p:cNvPr>
          <p:cNvSpPr/>
          <p:nvPr/>
        </p:nvSpPr>
        <p:spPr>
          <a:xfrm>
            <a:off x="1415605" y="4742978"/>
            <a:ext cx="9360788" cy="1323439"/>
          </a:xfrm>
          <a:prstGeom prst="rect">
            <a:avLst/>
          </a:prstGeom>
        </p:spPr>
        <p:txBody>
          <a:bodyPr wrap="square">
            <a:spAutoFit/>
          </a:bodyPr>
          <a:lstStyle/>
          <a:p>
            <a:pPr marL="285750" indent="-285750">
              <a:buFont typeface="Arial" panose="020B0604020202020204" pitchFamily="34" charset="0"/>
              <a:buChar char="•"/>
            </a:pPr>
            <a:r>
              <a:rPr lang="en-US" sz="1600" dirty="0"/>
              <a:t>Source file: A text fil (</a:t>
            </a:r>
            <a:r>
              <a:rPr lang="en-US" sz="1600" dirty="0" err="1"/>
              <a:t>generelt</a:t>
            </a:r>
            <a:r>
              <a:rPr lang="en-US" sz="1600" dirty="0"/>
              <a:t> med </a:t>
            </a:r>
            <a:r>
              <a:rPr lang="en-US" sz="1600" dirty="0" err="1"/>
              <a:t>en</a:t>
            </a:r>
            <a:r>
              <a:rPr lang="en-US" sz="1600" dirty="0"/>
              <a:t> .c extension)</a:t>
            </a:r>
          </a:p>
          <a:p>
            <a:pPr marL="285750" indent="-285750">
              <a:buFont typeface="Arial" panose="020B0604020202020204" pitchFamily="34" charset="0"/>
              <a:buChar char="•"/>
            </a:pPr>
            <a:r>
              <a:rPr lang="en-US" sz="1600" dirty="0"/>
              <a:t>Compiler: A program for reading your source file, and convert it into a program. (generally </a:t>
            </a:r>
            <a:r>
              <a:rPr lang="en-US" sz="1600" dirty="0" err="1"/>
              <a:t>gcc</a:t>
            </a:r>
            <a:r>
              <a:rPr lang="en-US" sz="1600" dirty="0"/>
              <a:t> for Windows/Linux and clang for MacOS)</a:t>
            </a:r>
          </a:p>
          <a:p>
            <a:pPr marL="285750" indent="-285750">
              <a:buFont typeface="Arial" panose="020B0604020202020204" pitchFamily="34" charset="0"/>
              <a:buChar char="•"/>
            </a:pPr>
            <a:r>
              <a:rPr lang="en-US" sz="1600" dirty="0"/>
              <a:t>Executable file: The program your computer can understand and run! (generally program extension are .exe for Windows, and .?? For MacOS)</a:t>
            </a:r>
          </a:p>
        </p:txBody>
      </p:sp>
    </p:spTree>
    <p:extLst>
      <p:ext uri="{BB962C8B-B14F-4D97-AF65-F5344CB8AC3E}">
        <p14:creationId xmlns:p14="http://schemas.microsoft.com/office/powerpoint/2010/main" val="2010117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78AF28-4DA0-E79E-3F0C-03478B5A421D}"/>
              </a:ext>
            </a:extLst>
          </p:cNvPr>
          <p:cNvSpPr>
            <a:spLocks noGrp="1"/>
          </p:cNvSpPr>
          <p:nvPr>
            <p:ph type="sldNum" sz="quarter" idx="4"/>
          </p:nvPr>
        </p:nvSpPr>
        <p:spPr/>
        <p:txBody>
          <a:bodyPr/>
          <a:lstStyle/>
          <a:p>
            <a:fld id="{D8D877B3-D348-4611-9BDB-C5374591D951}" type="slidenum">
              <a:rPr lang="en-US" smtClean="0"/>
              <a:pPr/>
              <a:t>6</a:t>
            </a:fld>
            <a:endParaRPr lang="en-US" dirty="0"/>
          </a:p>
        </p:txBody>
      </p:sp>
      <p:sp>
        <p:nvSpPr>
          <p:cNvPr id="3" name="Title 2">
            <a:extLst>
              <a:ext uri="{FF2B5EF4-FFF2-40B4-BE49-F238E27FC236}">
                <a16:creationId xmlns:a16="http://schemas.microsoft.com/office/drawing/2014/main" id="{464083A9-AAA8-B549-26A9-E1C07101850F}"/>
              </a:ext>
            </a:extLst>
          </p:cNvPr>
          <p:cNvSpPr>
            <a:spLocks noGrp="1"/>
          </p:cNvSpPr>
          <p:nvPr>
            <p:ph type="title"/>
          </p:nvPr>
        </p:nvSpPr>
        <p:spPr>
          <a:xfrm>
            <a:off x="587374" y="370290"/>
            <a:ext cx="8575545" cy="1474385"/>
          </a:xfrm>
        </p:spPr>
        <p:txBody>
          <a:bodyPr/>
          <a:lstStyle/>
          <a:p>
            <a:r>
              <a:rPr lang="da-DK" dirty="0"/>
              <a:t>Opgave - p02_hello_recap</a:t>
            </a:r>
            <a:endParaRPr lang="en-DK" dirty="0"/>
          </a:p>
        </p:txBody>
      </p:sp>
      <p:sp>
        <p:nvSpPr>
          <p:cNvPr id="4" name="Text Placeholder 3">
            <a:extLst>
              <a:ext uri="{FF2B5EF4-FFF2-40B4-BE49-F238E27FC236}">
                <a16:creationId xmlns:a16="http://schemas.microsoft.com/office/drawing/2014/main" id="{485FBCC1-B9F3-C867-D054-E2C0BA8C658B}"/>
              </a:ext>
            </a:extLst>
          </p:cNvPr>
          <p:cNvSpPr>
            <a:spLocks noGrp="1"/>
          </p:cNvSpPr>
          <p:nvPr>
            <p:ph type="body" sz="quarter" idx="12"/>
          </p:nvPr>
        </p:nvSpPr>
        <p:spPr>
          <a:xfrm>
            <a:off x="587375" y="2065337"/>
            <a:ext cx="6671069" cy="3704284"/>
          </a:xfrm>
        </p:spPr>
        <p:txBody>
          <a:bodyPr/>
          <a:lstStyle/>
          <a:p>
            <a:pPr marL="342900" indent="-342900">
              <a:buFont typeface="+mj-lt"/>
              <a:buAutoNum type="arabicPeriod"/>
            </a:pPr>
            <a:r>
              <a:rPr lang="da-DK" dirty="0"/>
              <a:t>Lav et program som hedder p02_hello_recap</a:t>
            </a:r>
          </a:p>
          <a:p>
            <a:pPr marL="342900" indent="-342900">
              <a:buFont typeface="+mj-lt"/>
              <a:buAutoNum type="arabicPeriod"/>
            </a:pPr>
            <a:r>
              <a:rPr lang="da-DK" dirty="0"/>
              <a:t>Bed brugeren om at indtaste et tal</a:t>
            </a:r>
          </a:p>
          <a:p>
            <a:pPr marL="342900" indent="-342900">
              <a:buFont typeface="+mj-lt"/>
              <a:buAutoNum type="arabicPeriod"/>
            </a:pPr>
            <a:r>
              <a:rPr lang="da-DK" dirty="0"/>
              <a:t>udskriv det indtastede tal med beskeden: tallet var %i</a:t>
            </a:r>
            <a:endParaRPr lang="en-DK" dirty="0"/>
          </a:p>
        </p:txBody>
      </p:sp>
    </p:spTree>
    <p:extLst>
      <p:ext uri="{BB962C8B-B14F-4D97-AF65-F5344CB8AC3E}">
        <p14:creationId xmlns:p14="http://schemas.microsoft.com/office/powerpoint/2010/main" val="3795291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4F621D-6C09-C9BD-78B8-A872BDE65B67}"/>
              </a:ext>
            </a:extLst>
          </p:cNvPr>
          <p:cNvSpPr>
            <a:spLocks noGrp="1"/>
          </p:cNvSpPr>
          <p:nvPr>
            <p:ph type="body" sz="quarter" idx="17"/>
          </p:nvPr>
        </p:nvSpPr>
        <p:spPr/>
        <p:txBody>
          <a:bodyPr/>
          <a:lstStyle/>
          <a:p>
            <a:r>
              <a:rPr lang="da-DK" dirty="0"/>
              <a:t>Før dette skal du have fulgt den passende guide til at installerer programmerne:</a:t>
            </a:r>
          </a:p>
          <a:p>
            <a:r>
              <a:rPr lang="da-DK" dirty="0"/>
              <a:t>Setup MacOS.pptx</a:t>
            </a:r>
          </a:p>
          <a:p>
            <a:r>
              <a:rPr lang="da-DK" dirty="0"/>
              <a:t>Setup Windows.pptx</a:t>
            </a:r>
            <a:endParaRPr lang="en-DK" dirty="0"/>
          </a:p>
        </p:txBody>
      </p:sp>
      <p:sp>
        <p:nvSpPr>
          <p:cNvPr id="3" name="Slide Number Placeholder 2">
            <a:extLst>
              <a:ext uri="{FF2B5EF4-FFF2-40B4-BE49-F238E27FC236}">
                <a16:creationId xmlns:a16="http://schemas.microsoft.com/office/drawing/2014/main" id="{D2C6C57B-BC14-00F1-CB26-1666E7882279}"/>
              </a:ext>
            </a:extLst>
          </p:cNvPr>
          <p:cNvSpPr>
            <a:spLocks noGrp="1"/>
          </p:cNvSpPr>
          <p:nvPr>
            <p:ph type="sldNum" sz="quarter" idx="10"/>
          </p:nvPr>
        </p:nvSpPr>
        <p:spPr/>
        <p:txBody>
          <a:bodyPr/>
          <a:lstStyle/>
          <a:p>
            <a:fld id="{D8D877B3-D348-4611-9BDB-C5374591D951}" type="slidenum">
              <a:rPr lang="en-US" smtClean="0"/>
              <a:pPr/>
              <a:t>7</a:t>
            </a:fld>
            <a:endParaRPr lang="en-US" dirty="0"/>
          </a:p>
        </p:txBody>
      </p:sp>
      <p:sp>
        <p:nvSpPr>
          <p:cNvPr id="4" name="Title 3">
            <a:extLst>
              <a:ext uri="{FF2B5EF4-FFF2-40B4-BE49-F238E27FC236}">
                <a16:creationId xmlns:a16="http://schemas.microsoft.com/office/drawing/2014/main" id="{65239A4A-99D2-F3D4-BA45-EDFF069AB90D}"/>
              </a:ext>
            </a:extLst>
          </p:cNvPr>
          <p:cNvSpPr>
            <a:spLocks noGrp="1"/>
          </p:cNvSpPr>
          <p:nvPr>
            <p:ph type="title"/>
          </p:nvPr>
        </p:nvSpPr>
        <p:spPr/>
        <p:txBody>
          <a:bodyPr/>
          <a:lstStyle/>
          <a:p>
            <a:r>
              <a:rPr lang="en-US" dirty="0"/>
              <a:t>VS Code</a:t>
            </a:r>
            <a:endParaRPr lang="en-DK" dirty="0"/>
          </a:p>
        </p:txBody>
      </p:sp>
    </p:spTree>
    <p:extLst>
      <p:ext uri="{BB962C8B-B14F-4D97-AF65-F5344CB8AC3E}">
        <p14:creationId xmlns:p14="http://schemas.microsoft.com/office/powerpoint/2010/main" val="908037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32A00C-A21F-85E3-2189-12DAF614C759}"/>
              </a:ext>
            </a:extLst>
          </p:cNvPr>
          <p:cNvSpPr>
            <a:spLocks noGrp="1"/>
          </p:cNvSpPr>
          <p:nvPr>
            <p:ph type="sldNum" sz="quarter" idx="4"/>
          </p:nvPr>
        </p:nvSpPr>
        <p:spPr/>
        <p:txBody>
          <a:bodyPr/>
          <a:lstStyle/>
          <a:p>
            <a:fld id="{D8D877B3-D348-4611-9BDB-C5374591D951}" type="slidenum">
              <a:rPr lang="en-US" smtClean="0"/>
              <a:pPr/>
              <a:t>8</a:t>
            </a:fld>
            <a:endParaRPr lang="en-US" dirty="0"/>
          </a:p>
        </p:txBody>
      </p:sp>
      <p:sp>
        <p:nvSpPr>
          <p:cNvPr id="4" name="Title 3">
            <a:extLst>
              <a:ext uri="{FF2B5EF4-FFF2-40B4-BE49-F238E27FC236}">
                <a16:creationId xmlns:a16="http://schemas.microsoft.com/office/drawing/2014/main" id="{83CC87B9-FF24-2432-CDBF-7D0C87E2038A}"/>
              </a:ext>
            </a:extLst>
          </p:cNvPr>
          <p:cNvSpPr>
            <a:spLocks noGrp="1"/>
          </p:cNvSpPr>
          <p:nvPr>
            <p:ph type="title"/>
          </p:nvPr>
        </p:nvSpPr>
        <p:spPr/>
        <p:txBody>
          <a:bodyPr/>
          <a:lstStyle/>
          <a:p>
            <a:r>
              <a:rPr lang="da-DK" dirty="0"/>
              <a:t>Visual Studio Code Setup</a:t>
            </a:r>
            <a:endParaRPr lang="en-DK" dirty="0"/>
          </a:p>
        </p:txBody>
      </p:sp>
      <p:sp>
        <p:nvSpPr>
          <p:cNvPr id="5" name="Text Placeholder 4">
            <a:extLst>
              <a:ext uri="{FF2B5EF4-FFF2-40B4-BE49-F238E27FC236}">
                <a16:creationId xmlns:a16="http://schemas.microsoft.com/office/drawing/2014/main" id="{C7515778-AF52-915C-B696-2A936C36A7BB}"/>
              </a:ext>
            </a:extLst>
          </p:cNvPr>
          <p:cNvSpPr>
            <a:spLocks noGrp="1"/>
          </p:cNvSpPr>
          <p:nvPr>
            <p:ph type="body" sz="quarter" idx="12"/>
          </p:nvPr>
        </p:nvSpPr>
        <p:spPr/>
        <p:txBody>
          <a:bodyPr/>
          <a:lstStyle/>
          <a:p>
            <a:r>
              <a:rPr lang="da-DK" dirty="0"/>
              <a:t>Åbner den mappe man har valgt fra terminalen.</a:t>
            </a:r>
          </a:p>
          <a:p>
            <a:r>
              <a:rPr lang="da-DK" dirty="0"/>
              <a:t>	I dette tilfælde </a:t>
            </a:r>
            <a:r>
              <a:rPr lang="da-DK" dirty="0">
                <a:highlight>
                  <a:srgbClr val="9DBB1D"/>
                </a:highlight>
              </a:rPr>
              <a:t>lecture2</a:t>
            </a:r>
          </a:p>
          <a:p>
            <a:r>
              <a:rPr lang="da-DK" dirty="0"/>
              <a:t>Tryk [Yes, I trust the </a:t>
            </a:r>
            <a:r>
              <a:rPr lang="da-DK" dirty="0" err="1"/>
              <a:t>authors</a:t>
            </a:r>
            <a:r>
              <a:rPr lang="da-DK" dirty="0"/>
              <a:t>] (det er dig)</a:t>
            </a:r>
            <a:endParaRPr lang="en-DK" dirty="0"/>
          </a:p>
        </p:txBody>
      </p:sp>
      <p:pic>
        <p:nvPicPr>
          <p:cNvPr id="6" name="Picture 5">
            <a:extLst>
              <a:ext uri="{FF2B5EF4-FFF2-40B4-BE49-F238E27FC236}">
                <a16:creationId xmlns:a16="http://schemas.microsoft.com/office/drawing/2014/main" id="{D58FBEA1-8362-31AC-B38C-5E2739D8D05F}"/>
              </a:ext>
            </a:extLst>
          </p:cNvPr>
          <p:cNvPicPr>
            <a:picLocks noChangeAspect="1"/>
          </p:cNvPicPr>
          <p:nvPr/>
        </p:nvPicPr>
        <p:blipFill>
          <a:blip r:embed="rId2"/>
          <a:stretch>
            <a:fillRect/>
          </a:stretch>
        </p:blipFill>
        <p:spPr>
          <a:xfrm>
            <a:off x="8059702" y="3511229"/>
            <a:ext cx="2418657" cy="2863808"/>
          </a:xfrm>
          <a:prstGeom prst="rect">
            <a:avLst/>
          </a:prstGeom>
        </p:spPr>
      </p:pic>
      <p:cxnSp>
        <p:nvCxnSpPr>
          <p:cNvPr id="8" name="Straight Arrow Connector 7">
            <a:extLst>
              <a:ext uri="{FF2B5EF4-FFF2-40B4-BE49-F238E27FC236}">
                <a16:creationId xmlns:a16="http://schemas.microsoft.com/office/drawing/2014/main" id="{7FD7F9D1-B556-5A3C-9621-2BDE5E22243C}"/>
              </a:ext>
            </a:extLst>
          </p:cNvPr>
          <p:cNvCxnSpPr>
            <a:cxnSpLocks/>
          </p:cNvCxnSpPr>
          <p:nvPr/>
        </p:nvCxnSpPr>
        <p:spPr>
          <a:xfrm>
            <a:off x="7255323" y="4103196"/>
            <a:ext cx="958174"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628559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32A00C-A21F-85E3-2189-12DAF614C759}"/>
              </a:ext>
            </a:extLst>
          </p:cNvPr>
          <p:cNvSpPr>
            <a:spLocks noGrp="1"/>
          </p:cNvSpPr>
          <p:nvPr>
            <p:ph type="sldNum" sz="quarter" idx="4"/>
          </p:nvPr>
        </p:nvSpPr>
        <p:spPr/>
        <p:txBody>
          <a:bodyPr/>
          <a:lstStyle/>
          <a:p>
            <a:fld id="{D8D877B3-D348-4611-9BDB-C5374591D951}" type="slidenum">
              <a:rPr lang="en-US" smtClean="0"/>
              <a:pPr/>
              <a:t>9</a:t>
            </a:fld>
            <a:endParaRPr lang="en-US" dirty="0"/>
          </a:p>
        </p:txBody>
      </p:sp>
      <p:sp>
        <p:nvSpPr>
          <p:cNvPr id="4" name="Title 3">
            <a:extLst>
              <a:ext uri="{FF2B5EF4-FFF2-40B4-BE49-F238E27FC236}">
                <a16:creationId xmlns:a16="http://schemas.microsoft.com/office/drawing/2014/main" id="{83CC87B9-FF24-2432-CDBF-7D0C87E2038A}"/>
              </a:ext>
            </a:extLst>
          </p:cNvPr>
          <p:cNvSpPr>
            <a:spLocks noGrp="1"/>
          </p:cNvSpPr>
          <p:nvPr>
            <p:ph type="title"/>
          </p:nvPr>
        </p:nvSpPr>
        <p:spPr/>
        <p:txBody>
          <a:bodyPr/>
          <a:lstStyle/>
          <a:p>
            <a:r>
              <a:rPr lang="da-DK" dirty="0"/>
              <a:t>Visual Studio Code Lyd</a:t>
            </a:r>
            <a:endParaRPr lang="en-DK" dirty="0"/>
          </a:p>
        </p:txBody>
      </p:sp>
      <p:sp>
        <p:nvSpPr>
          <p:cNvPr id="5" name="Text Placeholder 4">
            <a:extLst>
              <a:ext uri="{FF2B5EF4-FFF2-40B4-BE49-F238E27FC236}">
                <a16:creationId xmlns:a16="http://schemas.microsoft.com/office/drawing/2014/main" id="{C7515778-AF52-915C-B696-2A936C36A7BB}"/>
              </a:ext>
            </a:extLst>
          </p:cNvPr>
          <p:cNvSpPr>
            <a:spLocks noGrp="1"/>
          </p:cNvSpPr>
          <p:nvPr>
            <p:ph type="body" sz="quarter" idx="12"/>
          </p:nvPr>
        </p:nvSpPr>
        <p:spPr/>
        <p:txBody>
          <a:bodyPr/>
          <a:lstStyle/>
          <a:p>
            <a:pPr marL="342900" indent="-342900">
              <a:buFont typeface="+mj-lt"/>
              <a:buAutoNum type="arabicPeriod"/>
            </a:pPr>
            <a:r>
              <a:rPr lang="da-DK" b="1" dirty="0" err="1"/>
              <a:t>vscode</a:t>
            </a:r>
            <a:r>
              <a:rPr lang="da-DK" b="1" dirty="0"/>
              <a:t>: </a:t>
            </a:r>
          </a:p>
          <a:p>
            <a:pPr marL="966788" lvl="1" indent="-342900">
              <a:buFont typeface="+mj-lt"/>
              <a:buAutoNum type="arabicPeriod"/>
            </a:pPr>
            <a:r>
              <a:rPr lang="da-DK" b="1" dirty="0"/>
              <a:t>Windows: [CTRL] + [SHIFT] + P</a:t>
            </a:r>
          </a:p>
          <a:p>
            <a:pPr marL="966788" lvl="1" indent="-342900">
              <a:buFont typeface="+mj-lt"/>
              <a:buAutoNum type="arabicPeriod"/>
            </a:pPr>
            <a:r>
              <a:rPr lang="da-DK" b="1" dirty="0" err="1"/>
              <a:t>MacOS</a:t>
            </a:r>
            <a:r>
              <a:rPr lang="da-DK" b="1" dirty="0"/>
              <a:t>: [CMD] + [SHIFT] + P</a:t>
            </a:r>
          </a:p>
          <a:p>
            <a:pPr marL="342900" indent="-342900">
              <a:buFont typeface="+mj-lt"/>
              <a:buAutoNum type="arabicPeriod"/>
            </a:pPr>
            <a:r>
              <a:rPr lang="da-DK" b="1" dirty="0" err="1"/>
              <a:t>vscode</a:t>
            </a:r>
            <a:r>
              <a:rPr lang="da-DK" b="1" dirty="0"/>
              <a:t>: </a:t>
            </a:r>
            <a:r>
              <a:rPr lang="da-DK" dirty="0" err="1"/>
              <a:t>settings</a:t>
            </a:r>
            <a:r>
              <a:rPr lang="da-DK" dirty="0"/>
              <a:t> ui</a:t>
            </a:r>
          </a:p>
          <a:p>
            <a:pPr marL="342900" indent="-342900">
              <a:buFont typeface="+mj-lt"/>
              <a:buAutoNum type="arabicPeriod"/>
            </a:pPr>
            <a:endParaRPr lang="da-DK" b="1" dirty="0"/>
          </a:p>
          <a:p>
            <a:pPr marL="342900" indent="-342900">
              <a:buFont typeface="+mj-lt"/>
              <a:buAutoNum type="arabicPeriod"/>
            </a:pPr>
            <a:endParaRPr lang="da-DK" b="1" dirty="0"/>
          </a:p>
          <a:p>
            <a:pPr marL="342900" indent="-342900">
              <a:buFont typeface="+mj-lt"/>
              <a:buAutoNum type="arabicPeriod"/>
            </a:pPr>
            <a:endParaRPr lang="da-DK" b="1" dirty="0"/>
          </a:p>
          <a:p>
            <a:pPr marL="342900" indent="-342900">
              <a:buFont typeface="+mj-lt"/>
              <a:buAutoNum type="arabicPeriod"/>
            </a:pPr>
            <a:r>
              <a:rPr lang="da-DK" b="1" dirty="0" err="1"/>
              <a:t>vscode</a:t>
            </a:r>
            <a:r>
              <a:rPr lang="da-DK" b="1" dirty="0"/>
              <a:t>:</a:t>
            </a:r>
            <a:r>
              <a:rPr lang="en-US" dirty="0"/>
              <a:t> Auto Save : on (der er </a:t>
            </a:r>
            <a:r>
              <a:rPr lang="en-US" dirty="0" err="1"/>
              <a:t>flere</a:t>
            </a:r>
            <a:r>
              <a:rPr lang="en-US" dirty="0"/>
              <a:t> </a:t>
            </a:r>
            <a:r>
              <a:rPr lang="en-US" dirty="0" err="1"/>
              <a:t>muligheder</a:t>
            </a:r>
            <a:r>
              <a:rPr lang="en-US" dirty="0"/>
              <a:t>, </a:t>
            </a:r>
            <a:r>
              <a:rPr lang="en-US" dirty="0" err="1"/>
              <a:t>vælg</a:t>
            </a:r>
            <a:r>
              <a:rPr lang="en-US" dirty="0"/>
              <a:t> den du syne </a:t>
            </a:r>
            <a:r>
              <a:rPr lang="en-US" dirty="0" err="1"/>
              <a:t>spasser</a:t>
            </a:r>
            <a:r>
              <a:rPr lang="en-US" dirty="0"/>
              <a:t> </a:t>
            </a:r>
            <a:r>
              <a:rPr lang="en-US" dirty="0" err="1"/>
              <a:t>bedst</a:t>
            </a:r>
            <a:r>
              <a:rPr lang="en-US" dirty="0"/>
              <a:t> </a:t>
            </a:r>
            <a:r>
              <a:rPr lang="en-US" dirty="0" err="1"/>
              <a:t>til</a:t>
            </a:r>
            <a:r>
              <a:rPr lang="en-US" dirty="0"/>
              <a:t> dig</a:t>
            </a:r>
            <a:endParaRPr lang="da-DK" dirty="0"/>
          </a:p>
          <a:p>
            <a:pPr marL="342900" indent="-342900">
              <a:buFont typeface="+mj-lt"/>
              <a:buAutoNum type="arabicPeriod"/>
            </a:pPr>
            <a:endParaRPr lang="en-DK" b="1" dirty="0"/>
          </a:p>
        </p:txBody>
      </p:sp>
      <p:pic>
        <p:nvPicPr>
          <p:cNvPr id="10" name="Picture 9">
            <a:extLst>
              <a:ext uri="{FF2B5EF4-FFF2-40B4-BE49-F238E27FC236}">
                <a16:creationId xmlns:a16="http://schemas.microsoft.com/office/drawing/2014/main" id="{1735C809-38A7-1EF9-6971-84399F7D9593}"/>
              </a:ext>
            </a:extLst>
          </p:cNvPr>
          <p:cNvPicPr>
            <a:picLocks noChangeAspect="1"/>
          </p:cNvPicPr>
          <p:nvPr/>
        </p:nvPicPr>
        <p:blipFill>
          <a:blip r:embed="rId2"/>
          <a:stretch>
            <a:fillRect/>
          </a:stretch>
        </p:blipFill>
        <p:spPr>
          <a:xfrm>
            <a:off x="6996686" y="2977771"/>
            <a:ext cx="3864746" cy="737091"/>
          </a:xfrm>
          <a:prstGeom prst="rect">
            <a:avLst/>
          </a:prstGeom>
        </p:spPr>
      </p:pic>
      <p:cxnSp>
        <p:nvCxnSpPr>
          <p:cNvPr id="17" name="Straight Arrow Connector 16">
            <a:extLst>
              <a:ext uri="{FF2B5EF4-FFF2-40B4-BE49-F238E27FC236}">
                <a16:creationId xmlns:a16="http://schemas.microsoft.com/office/drawing/2014/main" id="{7D7E06BF-F5A0-D389-DF74-CDC1E0818B5D}"/>
              </a:ext>
            </a:extLst>
          </p:cNvPr>
          <p:cNvCxnSpPr>
            <a:cxnSpLocks/>
          </p:cNvCxnSpPr>
          <p:nvPr/>
        </p:nvCxnSpPr>
        <p:spPr>
          <a:xfrm>
            <a:off x="5891901" y="3261852"/>
            <a:ext cx="958174"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958329093"/>
      </p:ext>
    </p:extLst>
  </p:cSld>
  <p:clrMapOvr>
    <a:masterClrMapping/>
  </p:clrMapOvr>
</p:sld>
</file>

<file path=ppt/theme/theme1.xml><?xml version="1.0" encoding="utf-8"?>
<a:theme xmlns:a="http://schemas.openxmlformats.org/drawingml/2006/main" name="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Custom 1">
      <a:majorFont>
        <a:latin typeface="Consolas"/>
        <a:ea typeface=""/>
        <a:cs typeface=""/>
      </a:majorFont>
      <a:minorFont>
        <a:latin typeface="Consolas"/>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æsentation1" id="{82CE9111-C904-4B79-890A-54AB13CC827E}" vid="{0823D412-4A7B-478A-A66C-97269A7413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B603C15142CBA48BA2B0D95E5145F8F" ma:contentTypeVersion="4" ma:contentTypeDescription="Create a new document." ma:contentTypeScope="" ma:versionID="5717f4dcdcd896864b5743ad6fc68f37">
  <xsd:schema xmlns:xsd="http://www.w3.org/2001/XMLSchema" xmlns:xs="http://www.w3.org/2001/XMLSchema" xmlns:p="http://schemas.microsoft.com/office/2006/metadata/properties" xmlns:ns2="1790affa-1f64-4e58-8dd7-745390e575dd" xmlns:ns3="5eaab4c3-db73-4b93-9200-350b498c50e8" targetNamespace="http://schemas.microsoft.com/office/2006/metadata/properties" ma:root="true" ma:fieldsID="88623ea61eba25adb9ac0ec1bf0df670" ns2:_="" ns3:_="">
    <xsd:import namespace="1790affa-1f64-4e58-8dd7-745390e575dd"/>
    <xsd:import namespace="5eaab4c3-db73-4b93-9200-350b498c50e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90affa-1f64-4e58-8dd7-745390e575d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eaab4c3-db73-4b93-9200-350b498c50e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6B7E796-D341-4AF2-8E4B-BF4B6E42C8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790affa-1f64-4e58-8dd7-745390e575dd"/>
    <ds:schemaRef ds:uri="5eaab4c3-db73-4b93-9200-350b498c50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3603602-65E0-48FA-BF06-563C46D1CC25}">
  <ds:schemaRefs>
    <ds:schemaRef ds:uri="http://schemas.microsoft.com/office/2006/metadata/properties"/>
    <ds:schemaRef ds:uri="http://www.w3.org/XML/1998/namespace"/>
    <ds:schemaRef ds:uri="http://purl.org/dc/elements/1.1/"/>
    <ds:schemaRef ds:uri="http://schemas.microsoft.com/office/2006/documentManagement/types"/>
    <ds:schemaRef ds:uri="5eaab4c3-db73-4b93-9200-350b498c50e8"/>
    <ds:schemaRef ds:uri="1790affa-1f64-4e58-8dd7-745390e575dd"/>
    <ds:schemaRef ds:uri="http://schemas.microsoft.com/office/infopath/2007/PartnerControls"/>
    <ds:schemaRef ds:uri="http://schemas.openxmlformats.org/package/2006/metadata/core-properties"/>
    <ds:schemaRef ds:uri="http://purl.org/dc/dcmitype/"/>
    <ds:schemaRef ds:uri="http://purl.org/dc/terms/"/>
  </ds:schemaRefs>
</ds:datastoreItem>
</file>

<file path=customXml/itemProps3.xml><?xml version="1.0" encoding="utf-8"?>
<ds:datastoreItem xmlns:ds="http://schemas.openxmlformats.org/officeDocument/2006/customXml" ds:itemID="{20FA39FA-C90B-44C5-8395-0F72C2D9FD1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5015</TotalTime>
  <Words>2169</Words>
  <Application>Microsoft Office PowerPoint</Application>
  <PresentationFormat>Widescreen</PresentationFormat>
  <Paragraphs>270</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Consolas</vt:lpstr>
      <vt:lpstr>AAU PowerPoint</vt:lpstr>
      <vt:lpstr>Programmering</vt:lpstr>
      <vt:lpstr>Forslag til lærebog</vt:lpstr>
      <vt:lpstr>Hvordan skriver man et C program?</vt:lpstr>
      <vt:lpstr>Hvad er en token? - Mindste element</vt:lpstr>
      <vt:lpstr>Hvordan man laver et program </vt:lpstr>
      <vt:lpstr>Opgave - p02_hello_recap</vt:lpstr>
      <vt:lpstr>VS Code</vt:lpstr>
      <vt:lpstr>Visual Studio Code Setup</vt:lpstr>
      <vt:lpstr>Visual Studio Code Lyd</vt:lpstr>
      <vt:lpstr>Visual Studio Code  Extensions</vt:lpstr>
      <vt:lpstr>Open folder Visual Studio Code (IDE) </vt:lpstr>
      <vt:lpstr>Opgave: p02_machine.c Hello machine</vt:lpstr>
      <vt:lpstr>ESP32 Programmering</vt:lpstr>
      <vt:lpstr>ESP32 Setup - Windows</vt:lpstr>
      <vt:lpstr>Arduino Setup - Mac</vt:lpstr>
      <vt:lpstr>Arduino vs C programmering</vt:lpstr>
      <vt:lpstr>TTGO T-display</vt:lpstr>
      <vt:lpstr>Opgaver</vt:lpstr>
      <vt:lpstr>Opgave: p02_machine2</vt:lpstr>
      <vt:lpstr>Opgave: p02_machine3</vt:lpstr>
      <vt:lpstr>Opgave: p02_esp1 </vt:lpstr>
      <vt:lpstr>Opgave: p02_esp2 </vt:lpstr>
      <vt:lpstr>Opgave: p02_esp3 </vt:lpstr>
      <vt:lpstr>opgave: p02_esp4</vt:lpstr>
      <vt:lpstr>Ekstra Materiale</vt:lpstr>
    </vt:vector>
  </TitlesOfParts>
  <Company>Aalborg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PowerPoint-præsentation</dc:title>
  <dc:creator>Søren Emil Søe Degn</dc:creator>
  <cp:lastModifiedBy>Martin Siemienski Andersen</cp:lastModifiedBy>
  <cp:revision>86</cp:revision>
  <cp:lastPrinted>2024-06-06T11:22:39Z</cp:lastPrinted>
  <dcterms:created xsi:type="dcterms:W3CDTF">2018-09-13T08:06:32Z</dcterms:created>
  <dcterms:modified xsi:type="dcterms:W3CDTF">2025-08-19T08:41:59Z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0x010100AB603C15142CBA48BA2B0D95E5145F8F</vt:lpwstr>
  </property>
</Properties>
</file>